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759" r:id="rId4"/>
    <p:sldMasterId id="2147483692" r:id="rId5"/>
  </p:sldMasterIdLst>
  <p:notesMasterIdLst>
    <p:notesMasterId r:id="rId55"/>
  </p:notesMasterIdLst>
  <p:handoutMasterIdLst>
    <p:handoutMasterId r:id="rId56"/>
  </p:handoutMasterIdLst>
  <p:sldIdLst>
    <p:sldId id="330" r:id="rId6"/>
    <p:sldId id="772" r:id="rId7"/>
    <p:sldId id="727" r:id="rId8"/>
    <p:sldId id="737" r:id="rId9"/>
    <p:sldId id="729" r:id="rId10"/>
    <p:sldId id="728" r:id="rId11"/>
    <p:sldId id="730" r:id="rId12"/>
    <p:sldId id="731" r:id="rId13"/>
    <p:sldId id="732" r:id="rId14"/>
    <p:sldId id="733" r:id="rId15"/>
    <p:sldId id="734" r:id="rId16"/>
    <p:sldId id="735" r:id="rId17"/>
    <p:sldId id="736" r:id="rId18"/>
    <p:sldId id="738" r:id="rId19"/>
    <p:sldId id="739" r:id="rId20"/>
    <p:sldId id="740" r:id="rId21"/>
    <p:sldId id="741" r:id="rId22"/>
    <p:sldId id="742" r:id="rId23"/>
    <p:sldId id="743" r:id="rId24"/>
    <p:sldId id="744" r:id="rId25"/>
    <p:sldId id="745" r:id="rId26"/>
    <p:sldId id="746" r:id="rId27"/>
    <p:sldId id="747" r:id="rId28"/>
    <p:sldId id="748" r:id="rId29"/>
    <p:sldId id="749" r:id="rId30"/>
    <p:sldId id="750" r:id="rId31"/>
    <p:sldId id="751" r:id="rId32"/>
    <p:sldId id="752" r:id="rId33"/>
    <p:sldId id="753" r:id="rId34"/>
    <p:sldId id="754" r:id="rId35"/>
    <p:sldId id="755" r:id="rId36"/>
    <p:sldId id="756" r:id="rId37"/>
    <p:sldId id="757" r:id="rId38"/>
    <p:sldId id="758" r:id="rId39"/>
    <p:sldId id="759" r:id="rId40"/>
    <p:sldId id="760" r:id="rId41"/>
    <p:sldId id="761" r:id="rId42"/>
    <p:sldId id="762" r:id="rId43"/>
    <p:sldId id="763" r:id="rId44"/>
    <p:sldId id="764" r:id="rId45"/>
    <p:sldId id="765" r:id="rId46"/>
    <p:sldId id="766" r:id="rId47"/>
    <p:sldId id="767" r:id="rId48"/>
    <p:sldId id="768" r:id="rId49"/>
    <p:sldId id="769" r:id="rId50"/>
    <p:sldId id="770" r:id="rId51"/>
    <p:sldId id="771" r:id="rId52"/>
    <p:sldId id="599" r:id="rId53"/>
    <p:sldId id="35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9CB4"/>
    <a:srgbClr val="F57921"/>
    <a:srgbClr val="38D9DD"/>
    <a:srgbClr val="78769A"/>
    <a:srgbClr val="272936"/>
    <a:srgbClr val="7FCBC9"/>
    <a:srgbClr val="261E5E"/>
    <a:srgbClr val="345A99"/>
    <a:srgbClr val="FF0A7B"/>
    <a:srgbClr val="CDA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27C261-CFE9-401D-AC10-521B46450F67}" v="20" dt="2025-05-19T03:27:25.9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31" autoAdjust="0"/>
    <p:restoredTop sz="95278" autoAdjust="0"/>
  </p:normalViewPr>
  <p:slideViewPr>
    <p:cSldViewPr snapToGrid="0" showGuides="1">
      <p:cViewPr varScale="1">
        <p:scale>
          <a:sx n="142" d="100"/>
          <a:sy n="142" d="100"/>
        </p:scale>
        <p:origin x="144" y="4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6/11/relationships/changesInfo" Target="changesInfos/changesInfo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ulian Ilie-Nemedi" userId="c5ffad915e5e9439" providerId="LiveId" clId="{13A5F74E-BAF6-4896-8776-472B9151B1C6}"/>
    <pc:docChg chg="undo custSel modSld">
      <pc:chgData name="Iulian Ilie-Nemedi" userId="c5ffad915e5e9439" providerId="LiveId" clId="{13A5F74E-BAF6-4896-8776-472B9151B1C6}" dt="2024-05-24T06:15:44.316" v="232"/>
      <pc:docMkLst>
        <pc:docMk/>
      </pc:docMkLst>
      <pc:sldChg chg="modAnim">
        <pc:chgData name="Iulian Ilie-Nemedi" userId="c5ffad915e5e9439" providerId="LiveId" clId="{13A5F74E-BAF6-4896-8776-472B9151B1C6}" dt="2024-05-23T19:38:40.936" v="167"/>
        <pc:sldMkLst>
          <pc:docMk/>
          <pc:sldMk cId="1508386829" sldId="358"/>
        </pc:sldMkLst>
      </pc:sldChg>
      <pc:sldChg chg="modAnim">
        <pc:chgData name="Iulian Ilie-Nemedi" userId="c5ffad915e5e9439" providerId="LiveId" clId="{13A5F74E-BAF6-4896-8776-472B9151B1C6}" dt="2024-05-23T19:38:53.649" v="169"/>
        <pc:sldMkLst>
          <pc:docMk/>
          <pc:sldMk cId="1357487758" sldId="599"/>
        </pc:sldMkLst>
      </pc:sldChg>
      <pc:sldChg chg="modAnim">
        <pc:chgData name="Iulian Ilie-Nemedi" userId="c5ffad915e5e9439" providerId="LiveId" clId="{13A5F74E-BAF6-4896-8776-472B9151B1C6}" dt="2024-05-23T18:45:55.227" v="3"/>
        <pc:sldMkLst>
          <pc:docMk/>
          <pc:sldMk cId="1942857218" sldId="658"/>
        </pc:sldMkLst>
      </pc:sldChg>
      <pc:sldChg chg="modAnim">
        <pc:chgData name="Iulian Ilie-Nemedi" userId="c5ffad915e5e9439" providerId="LiveId" clId="{13A5F74E-BAF6-4896-8776-472B9151B1C6}" dt="2024-05-23T18:52:19.404" v="13"/>
        <pc:sldMkLst>
          <pc:docMk/>
          <pc:sldMk cId="2120685957" sldId="691"/>
        </pc:sldMkLst>
      </pc:sldChg>
      <pc:sldChg chg="modAnim">
        <pc:chgData name="Iulian Ilie-Nemedi" userId="c5ffad915e5e9439" providerId="LiveId" clId="{13A5F74E-BAF6-4896-8776-472B9151B1C6}" dt="2024-05-23T18:53:08.178" v="19"/>
        <pc:sldMkLst>
          <pc:docMk/>
          <pc:sldMk cId="2158335760" sldId="692"/>
        </pc:sldMkLst>
      </pc:sldChg>
      <pc:sldChg chg="modAnim">
        <pc:chgData name="Iulian Ilie-Nemedi" userId="c5ffad915e5e9439" providerId="LiveId" clId="{13A5F74E-BAF6-4896-8776-472B9151B1C6}" dt="2024-05-23T18:51:35.190" v="8"/>
        <pc:sldMkLst>
          <pc:docMk/>
          <pc:sldMk cId="3964797656" sldId="693"/>
        </pc:sldMkLst>
      </pc:sldChg>
      <pc:sldChg chg="modAnim">
        <pc:chgData name="Iulian Ilie-Nemedi" userId="c5ffad915e5e9439" providerId="LiveId" clId="{13A5F74E-BAF6-4896-8776-472B9151B1C6}" dt="2024-05-23T18:53:46.064" v="24"/>
        <pc:sldMkLst>
          <pc:docMk/>
          <pc:sldMk cId="2362909220" sldId="694"/>
        </pc:sldMkLst>
      </pc:sldChg>
      <pc:sldChg chg="modAnim">
        <pc:chgData name="Iulian Ilie-Nemedi" userId="c5ffad915e5e9439" providerId="LiveId" clId="{13A5F74E-BAF6-4896-8776-472B9151B1C6}" dt="2024-05-23T18:53:51.509" v="26"/>
        <pc:sldMkLst>
          <pc:docMk/>
          <pc:sldMk cId="3274665111" sldId="695"/>
        </pc:sldMkLst>
      </pc:sldChg>
      <pc:sldChg chg="modAnim">
        <pc:chgData name="Iulian Ilie-Nemedi" userId="c5ffad915e5e9439" providerId="LiveId" clId="{13A5F74E-BAF6-4896-8776-472B9151B1C6}" dt="2024-05-23T18:53:58.912" v="28"/>
        <pc:sldMkLst>
          <pc:docMk/>
          <pc:sldMk cId="1729261185" sldId="696"/>
        </pc:sldMkLst>
      </pc:sldChg>
      <pc:sldChg chg="modAnim">
        <pc:chgData name="Iulian Ilie-Nemedi" userId="c5ffad915e5e9439" providerId="LiveId" clId="{13A5F74E-BAF6-4896-8776-472B9151B1C6}" dt="2024-05-23T18:54:52.897" v="39"/>
        <pc:sldMkLst>
          <pc:docMk/>
          <pc:sldMk cId="3099627514" sldId="697"/>
        </pc:sldMkLst>
      </pc:sldChg>
      <pc:sldChg chg="modAnim">
        <pc:chgData name="Iulian Ilie-Nemedi" userId="c5ffad915e5e9439" providerId="LiveId" clId="{13A5F74E-BAF6-4896-8776-472B9151B1C6}" dt="2024-05-23T18:55:28.488" v="43"/>
        <pc:sldMkLst>
          <pc:docMk/>
          <pc:sldMk cId="2015838307" sldId="698"/>
        </pc:sldMkLst>
      </pc:sldChg>
      <pc:sldChg chg="modAnim">
        <pc:chgData name="Iulian Ilie-Nemedi" userId="c5ffad915e5e9439" providerId="LiveId" clId="{13A5F74E-BAF6-4896-8776-472B9151B1C6}" dt="2024-05-23T18:55:40.884" v="47"/>
        <pc:sldMkLst>
          <pc:docMk/>
          <pc:sldMk cId="3778840200" sldId="700"/>
        </pc:sldMkLst>
      </pc:sldChg>
      <pc:sldChg chg="modAnim">
        <pc:chgData name="Iulian Ilie-Nemedi" userId="c5ffad915e5e9439" providerId="LiveId" clId="{13A5F74E-BAF6-4896-8776-472B9151B1C6}" dt="2024-05-23T18:56:04.758" v="54"/>
        <pc:sldMkLst>
          <pc:docMk/>
          <pc:sldMk cId="3627522778" sldId="701"/>
        </pc:sldMkLst>
      </pc:sldChg>
      <pc:sldChg chg="modSp modAnim">
        <pc:chgData name="Iulian Ilie-Nemedi" userId="c5ffad915e5e9439" providerId="LiveId" clId="{13A5F74E-BAF6-4896-8776-472B9151B1C6}" dt="2024-05-23T18:57:09.797" v="59" actId="6549"/>
        <pc:sldMkLst>
          <pc:docMk/>
          <pc:sldMk cId="2393479777" sldId="702"/>
        </pc:sldMkLst>
      </pc:sldChg>
      <pc:sldChg chg="modAnim">
        <pc:chgData name="Iulian Ilie-Nemedi" userId="c5ffad915e5e9439" providerId="LiveId" clId="{13A5F74E-BAF6-4896-8776-472B9151B1C6}" dt="2024-05-23T18:57:25.791" v="63"/>
        <pc:sldMkLst>
          <pc:docMk/>
          <pc:sldMk cId="2425316925" sldId="703"/>
        </pc:sldMkLst>
      </pc:sldChg>
      <pc:sldChg chg="modAnim">
        <pc:chgData name="Iulian Ilie-Nemedi" userId="c5ffad915e5e9439" providerId="LiveId" clId="{13A5F74E-BAF6-4896-8776-472B9151B1C6}" dt="2024-05-23T18:57:52.016" v="68"/>
        <pc:sldMkLst>
          <pc:docMk/>
          <pc:sldMk cId="705295886" sldId="704"/>
        </pc:sldMkLst>
      </pc:sldChg>
      <pc:sldChg chg="modAnim">
        <pc:chgData name="Iulian Ilie-Nemedi" userId="c5ffad915e5e9439" providerId="LiveId" clId="{13A5F74E-BAF6-4896-8776-472B9151B1C6}" dt="2024-05-23T18:57:56.056" v="70"/>
        <pc:sldMkLst>
          <pc:docMk/>
          <pc:sldMk cId="1321979762" sldId="705"/>
        </pc:sldMkLst>
      </pc:sldChg>
      <pc:sldChg chg="modAnim">
        <pc:chgData name="Iulian Ilie-Nemedi" userId="c5ffad915e5e9439" providerId="LiveId" clId="{13A5F74E-BAF6-4896-8776-472B9151B1C6}" dt="2024-05-23T18:58:01.087" v="72"/>
        <pc:sldMkLst>
          <pc:docMk/>
          <pc:sldMk cId="2874846356" sldId="706"/>
        </pc:sldMkLst>
      </pc:sldChg>
      <pc:sldChg chg="modSp modAnim">
        <pc:chgData name="Iulian Ilie-Nemedi" userId="c5ffad915e5e9439" providerId="LiveId" clId="{13A5F74E-BAF6-4896-8776-472B9151B1C6}" dt="2024-05-23T18:58:30.283" v="80" actId="20577"/>
        <pc:sldMkLst>
          <pc:docMk/>
          <pc:sldMk cId="579970055" sldId="707"/>
        </pc:sldMkLst>
      </pc:sldChg>
      <pc:sldChg chg="modSp mod modAnim">
        <pc:chgData name="Iulian Ilie-Nemedi" userId="c5ffad915e5e9439" providerId="LiveId" clId="{13A5F74E-BAF6-4896-8776-472B9151B1C6}" dt="2024-05-23T18:59:00.615" v="89"/>
        <pc:sldMkLst>
          <pc:docMk/>
          <pc:sldMk cId="2088664636" sldId="708"/>
        </pc:sldMkLst>
      </pc:sldChg>
      <pc:sldChg chg="modAnim">
        <pc:chgData name="Iulian Ilie-Nemedi" userId="c5ffad915e5e9439" providerId="LiveId" clId="{13A5F74E-BAF6-4896-8776-472B9151B1C6}" dt="2024-05-23T18:59:39.229" v="100"/>
        <pc:sldMkLst>
          <pc:docMk/>
          <pc:sldMk cId="1185860845" sldId="709"/>
        </pc:sldMkLst>
      </pc:sldChg>
      <pc:sldChg chg="modAnim">
        <pc:chgData name="Iulian Ilie-Nemedi" userId="c5ffad915e5e9439" providerId="LiveId" clId="{13A5F74E-BAF6-4896-8776-472B9151B1C6}" dt="2024-05-23T19:00:22.230" v="114"/>
        <pc:sldMkLst>
          <pc:docMk/>
          <pc:sldMk cId="3720959533" sldId="710"/>
        </pc:sldMkLst>
      </pc:sldChg>
      <pc:sldChg chg="modAnim">
        <pc:chgData name="Iulian Ilie-Nemedi" userId="c5ffad915e5e9439" providerId="LiveId" clId="{13A5F74E-BAF6-4896-8776-472B9151B1C6}" dt="2024-05-23T19:01:02.614" v="121"/>
        <pc:sldMkLst>
          <pc:docMk/>
          <pc:sldMk cId="1363408924" sldId="711"/>
        </pc:sldMkLst>
      </pc:sldChg>
      <pc:sldChg chg="modAnim">
        <pc:chgData name="Iulian Ilie-Nemedi" userId="c5ffad915e5e9439" providerId="LiveId" clId="{13A5F74E-BAF6-4896-8776-472B9151B1C6}" dt="2024-05-23T19:01:14.139" v="123"/>
        <pc:sldMkLst>
          <pc:docMk/>
          <pc:sldMk cId="1295510215" sldId="712"/>
        </pc:sldMkLst>
      </pc:sldChg>
      <pc:sldChg chg="modAnim">
        <pc:chgData name="Iulian Ilie-Nemedi" userId="c5ffad915e5e9439" providerId="LiveId" clId="{13A5F74E-BAF6-4896-8776-472B9151B1C6}" dt="2024-05-23T19:01:18.389" v="125"/>
        <pc:sldMkLst>
          <pc:docMk/>
          <pc:sldMk cId="763146863" sldId="713"/>
        </pc:sldMkLst>
      </pc:sldChg>
      <pc:sldChg chg="modAnim">
        <pc:chgData name="Iulian Ilie-Nemedi" userId="c5ffad915e5e9439" providerId="LiveId" clId="{13A5F74E-BAF6-4896-8776-472B9151B1C6}" dt="2024-05-23T19:01:23.113" v="127"/>
        <pc:sldMkLst>
          <pc:docMk/>
          <pc:sldMk cId="1052739104" sldId="714"/>
        </pc:sldMkLst>
      </pc:sldChg>
      <pc:sldChg chg="modAnim">
        <pc:chgData name="Iulian Ilie-Nemedi" userId="c5ffad915e5e9439" providerId="LiveId" clId="{13A5F74E-BAF6-4896-8776-472B9151B1C6}" dt="2024-05-23T19:01:27.576" v="129"/>
        <pc:sldMkLst>
          <pc:docMk/>
          <pc:sldMk cId="1945789365" sldId="715"/>
        </pc:sldMkLst>
      </pc:sldChg>
      <pc:sldChg chg="modSp modAnim">
        <pc:chgData name="Iulian Ilie-Nemedi" userId="c5ffad915e5e9439" providerId="LiveId" clId="{13A5F74E-BAF6-4896-8776-472B9151B1C6}" dt="2024-05-23T19:01:56.309" v="135" actId="20577"/>
        <pc:sldMkLst>
          <pc:docMk/>
          <pc:sldMk cId="2057424586" sldId="716"/>
        </pc:sldMkLst>
      </pc:sldChg>
      <pc:sldChg chg="modAnim">
        <pc:chgData name="Iulian Ilie-Nemedi" userId="c5ffad915e5e9439" providerId="LiveId" clId="{13A5F74E-BAF6-4896-8776-472B9151B1C6}" dt="2024-05-23T19:02:02.759" v="137"/>
        <pc:sldMkLst>
          <pc:docMk/>
          <pc:sldMk cId="4252888035" sldId="717"/>
        </pc:sldMkLst>
      </pc:sldChg>
      <pc:sldChg chg="modAnim">
        <pc:chgData name="Iulian Ilie-Nemedi" userId="c5ffad915e5e9439" providerId="LiveId" clId="{13A5F74E-BAF6-4896-8776-472B9151B1C6}" dt="2024-05-23T19:37:43.005" v="165"/>
        <pc:sldMkLst>
          <pc:docMk/>
          <pc:sldMk cId="3362682408" sldId="718"/>
        </pc:sldMkLst>
      </pc:sldChg>
      <pc:sldChg chg="modAnim">
        <pc:chgData name="Iulian Ilie-Nemedi" userId="c5ffad915e5e9439" providerId="LiveId" clId="{13A5F74E-BAF6-4896-8776-472B9151B1C6}" dt="2024-05-24T06:12:34.107" v="173"/>
        <pc:sldMkLst>
          <pc:docMk/>
          <pc:sldMk cId="685241264" sldId="719"/>
        </pc:sldMkLst>
      </pc:sldChg>
      <pc:sldChg chg="modAnim">
        <pc:chgData name="Iulian Ilie-Nemedi" userId="c5ffad915e5e9439" providerId="LiveId" clId="{13A5F74E-BAF6-4896-8776-472B9151B1C6}" dt="2024-05-24T06:12:55.255" v="178"/>
        <pc:sldMkLst>
          <pc:docMk/>
          <pc:sldMk cId="2782945490" sldId="720"/>
        </pc:sldMkLst>
      </pc:sldChg>
      <pc:sldChg chg="modAnim">
        <pc:chgData name="Iulian Ilie-Nemedi" userId="c5ffad915e5e9439" providerId="LiveId" clId="{13A5F74E-BAF6-4896-8776-472B9151B1C6}" dt="2024-05-24T06:13:00.276" v="180"/>
        <pc:sldMkLst>
          <pc:docMk/>
          <pc:sldMk cId="2315213098" sldId="721"/>
        </pc:sldMkLst>
      </pc:sldChg>
      <pc:sldChg chg="modAnim">
        <pc:chgData name="Iulian Ilie-Nemedi" userId="c5ffad915e5e9439" providerId="LiveId" clId="{13A5F74E-BAF6-4896-8776-472B9151B1C6}" dt="2024-05-24T06:13:44.246" v="195"/>
        <pc:sldMkLst>
          <pc:docMk/>
          <pc:sldMk cId="335066818" sldId="722"/>
        </pc:sldMkLst>
      </pc:sldChg>
      <pc:sldChg chg="modAnim">
        <pc:chgData name="Iulian Ilie-Nemedi" userId="c5ffad915e5e9439" providerId="LiveId" clId="{13A5F74E-BAF6-4896-8776-472B9151B1C6}" dt="2024-05-24T06:13:50.910" v="196"/>
        <pc:sldMkLst>
          <pc:docMk/>
          <pc:sldMk cId="3039510849" sldId="723"/>
        </pc:sldMkLst>
      </pc:sldChg>
      <pc:sldChg chg="modAnim">
        <pc:chgData name="Iulian Ilie-Nemedi" userId="c5ffad915e5e9439" providerId="LiveId" clId="{13A5F74E-BAF6-4896-8776-472B9151B1C6}" dt="2024-05-24T06:14:11.877" v="204"/>
        <pc:sldMkLst>
          <pc:docMk/>
          <pc:sldMk cId="194678309" sldId="724"/>
        </pc:sldMkLst>
      </pc:sldChg>
      <pc:sldChg chg="modAnim">
        <pc:chgData name="Iulian Ilie-Nemedi" userId="c5ffad915e5e9439" providerId="LiveId" clId="{13A5F74E-BAF6-4896-8776-472B9151B1C6}" dt="2024-05-24T06:14:07.419" v="202"/>
        <pc:sldMkLst>
          <pc:docMk/>
          <pc:sldMk cId="3235122740" sldId="726"/>
        </pc:sldMkLst>
      </pc:sldChg>
      <pc:sldChg chg="modSp mod modAnim">
        <pc:chgData name="Iulian Ilie-Nemedi" userId="c5ffad915e5e9439" providerId="LiveId" clId="{13A5F74E-BAF6-4896-8776-472B9151B1C6}" dt="2024-05-24T06:14:38.924" v="214" actId="113"/>
        <pc:sldMkLst>
          <pc:docMk/>
          <pc:sldMk cId="1458439684" sldId="727"/>
        </pc:sldMkLst>
      </pc:sldChg>
      <pc:sldChg chg="modAnim">
        <pc:chgData name="Iulian Ilie-Nemedi" userId="c5ffad915e5e9439" providerId="LiveId" clId="{13A5F74E-BAF6-4896-8776-472B9151B1C6}" dt="2024-05-24T06:14:55.833" v="217"/>
        <pc:sldMkLst>
          <pc:docMk/>
          <pc:sldMk cId="4189016115" sldId="728"/>
        </pc:sldMkLst>
      </pc:sldChg>
      <pc:sldChg chg="modAnim">
        <pc:chgData name="Iulian Ilie-Nemedi" userId="c5ffad915e5e9439" providerId="LiveId" clId="{13A5F74E-BAF6-4896-8776-472B9151B1C6}" dt="2024-05-24T06:15:07.871" v="221"/>
        <pc:sldMkLst>
          <pc:docMk/>
          <pc:sldMk cId="1173413541" sldId="729"/>
        </pc:sldMkLst>
      </pc:sldChg>
      <pc:sldChg chg="modAnim">
        <pc:chgData name="Iulian Ilie-Nemedi" userId="c5ffad915e5e9439" providerId="LiveId" clId="{13A5F74E-BAF6-4896-8776-472B9151B1C6}" dt="2024-05-24T06:15:44.316" v="232"/>
        <pc:sldMkLst>
          <pc:docMk/>
          <pc:sldMk cId="1065627757" sldId="730"/>
        </pc:sldMkLst>
      </pc:sldChg>
    </pc:docChg>
  </pc:docChgLst>
  <pc:docChgLst>
    <pc:chgData name="Iulian Ilie-Nemedi" userId="c5ffad915e5e9439" providerId="LiveId" clId="{7C833B37-1480-BC4E-B657-21B37835A78E}"/>
    <pc:docChg chg="undo custSel addSld delSld modSld">
      <pc:chgData name="Iulian Ilie-Nemedi" userId="c5ffad915e5e9439" providerId="LiveId" clId="{7C833B37-1480-BC4E-B657-21B37835A78E}" dt="2023-02-24T21:56:51.408" v="18" actId="1076"/>
      <pc:docMkLst>
        <pc:docMk/>
      </pc:docMkLst>
      <pc:sldChg chg="del">
        <pc:chgData name="Iulian Ilie-Nemedi" userId="c5ffad915e5e9439" providerId="LiveId" clId="{7C833B37-1480-BC4E-B657-21B37835A78E}" dt="2023-02-24T21:54:18.250" v="0" actId="2696"/>
        <pc:sldMkLst>
          <pc:docMk/>
          <pc:sldMk cId="459170904" sldId="362"/>
        </pc:sldMkLst>
      </pc:sldChg>
      <pc:sldChg chg="add">
        <pc:chgData name="Iulian Ilie-Nemedi" userId="c5ffad915e5e9439" providerId="LiveId" clId="{7C833B37-1480-BC4E-B657-21B37835A78E}" dt="2023-02-24T21:54:53.203" v="1"/>
        <pc:sldMkLst>
          <pc:docMk/>
          <pc:sldMk cId="2352598445" sldId="362"/>
        </pc:sldMkLst>
      </pc:sldChg>
      <pc:sldChg chg="addSp modSp add mod">
        <pc:chgData name="Iulian Ilie-Nemedi" userId="c5ffad915e5e9439" providerId="LiveId" clId="{7C833B37-1480-BC4E-B657-21B37835A78E}" dt="2023-02-24T21:56:51.408" v="18" actId="1076"/>
        <pc:sldMkLst>
          <pc:docMk/>
          <pc:sldMk cId="421380814" sldId="469"/>
        </pc:sldMkLst>
      </pc:sldChg>
    </pc:docChg>
  </pc:docChgLst>
  <pc:docChgLst>
    <pc:chgData name="Iulian Ilie-Nemedi" userId="c5ffad915e5e9439" providerId="LiveId" clId="{46E25737-4EEF-419C-A0F3-4870E7FA684D}"/>
    <pc:docChg chg="addSld delSld modSld">
      <pc:chgData name="Iulian Ilie-Nemedi" userId="c5ffad915e5e9439" providerId="LiveId" clId="{46E25737-4EEF-419C-A0F3-4870E7FA684D}" dt="2025-03-19T15:51:46.170" v="2" actId="47"/>
      <pc:docMkLst>
        <pc:docMk/>
      </pc:docMkLst>
      <pc:sldChg chg="add del">
        <pc:chgData name="Iulian Ilie-Nemedi" userId="c5ffad915e5e9439" providerId="LiveId" clId="{46E25737-4EEF-419C-A0F3-4870E7FA684D}" dt="2025-03-19T15:51:46.170" v="2" actId="47"/>
        <pc:sldMkLst>
          <pc:docMk/>
          <pc:sldMk cId="2655519838" sldId="606"/>
        </pc:sldMkLst>
      </pc:sldChg>
      <pc:sldChg chg="add">
        <pc:chgData name="Iulian Ilie-Nemedi" userId="c5ffad915e5e9439" providerId="LiveId" clId="{46E25737-4EEF-419C-A0F3-4870E7FA684D}" dt="2025-03-19T15:51:44.481" v="1"/>
        <pc:sldMkLst>
          <pc:docMk/>
          <pc:sldMk cId="1043423421" sldId="772"/>
        </pc:sldMkLst>
      </pc:sldChg>
    </pc:docChg>
  </pc:docChgLst>
  <pc:docChgLst>
    <pc:chgData name="Iulian Ilie-Nemedi" userId="c5ffad915e5e9439" providerId="LiveId" clId="{B681CC67-D6AF-4547-8145-BC8403427BFA}"/>
    <pc:docChg chg="undo custSel addSld delSld modSld sldOrd">
      <pc:chgData name="Iulian Ilie-Nemedi" userId="c5ffad915e5e9439" providerId="LiveId" clId="{B681CC67-D6AF-4547-8145-BC8403427BFA}" dt="2024-05-31T11:37:08.743" v="14101"/>
      <pc:docMkLst>
        <pc:docMk/>
      </pc:docMkLst>
      <pc:sldChg chg="modSp mod">
        <pc:chgData name="Iulian Ilie-Nemedi" userId="c5ffad915e5e9439" providerId="LiveId" clId="{B681CC67-D6AF-4547-8145-BC8403427BFA}" dt="2024-05-30T17:54:26.858" v="2" actId="20577"/>
        <pc:sldMkLst>
          <pc:docMk/>
          <pc:sldMk cId="925986790" sldId="330"/>
        </pc:sldMkLst>
      </pc:sldChg>
      <pc:sldChg chg="addSp delSp modSp add del mod delAnim modAnim">
        <pc:chgData name="Iulian Ilie-Nemedi" userId="c5ffad915e5e9439" providerId="LiveId" clId="{B681CC67-D6AF-4547-8145-BC8403427BFA}" dt="2024-05-31T05:25:42.890" v="3946"/>
        <pc:sldMkLst>
          <pc:docMk/>
          <pc:sldMk cId="1357487758" sldId="599"/>
        </pc:sldMkLst>
      </pc:sldChg>
      <pc:sldChg chg="addSp delSp modSp add del mod delAnim">
        <pc:chgData name="Iulian Ilie-Nemedi" userId="c5ffad915e5e9439" providerId="LiveId" clId="{B681CC67-D6AF-4547-8145-BC8403427BFA}" dt="2024-05-30T19:43:28.571" v="539" actId="47"/>
        <pc:sldMkLst>
          <pc:docMk/>
          <pc:sldMk cId="1942857218" sldId="658"/>
        </pc:sldMkLst>
      </pc:sldChg>
      <pc:sldChg chg="del">
        <pc:chgData name="Iulian Ilie-Nemedi" userId="c5ffad915e5e9439" providerId="LiveId" clId="{B681CC67-D6AF-4547-8145-BC8403427BFA}" dt="2024-05-30T17:55:30.856" v="37" actId="47"/>
        <pc:sldMkLst>
          <pc:docMk/>
          <pc:sldMk cId="2120685957" sldId="691"/>
        </pc:sldMkLst>
      </pc:sldChg>
      <pc:sldChg chg="del">
        <pc:chgData name="Iulian Ilie-Nemedi" userId="c5ffad915e5e9439" providerId="LiveId" clId="{B681CC67-D6AF-4547-8145-BC8403427BFA}" dt="2024-05-30T17:55:31" v="38" actId="47"/>
        <pc:sldMkLst>
          <pc:docMk/>
          <pc:sldMk cId="2158335760" sldId="692"/>
        </pc:sldMkLst>
      </pc:sldChg>
      <pc:sldChg chg="del">
        <pc:chgData name="Iulian Ilie-Nemedi" userId="c5ffad915e5e9439" providerId="LiveId" clId="{B681CC67-D6AF-4547-8145-BC8403427BFA}" dt="2024-05-30T17:55:30.697" v="36" actId="47"/>
        <pc:sldMkLst>
          <pc:docMk/>
          <pc:sldMk cId="3964797656" sldId="693"/>
        </pc:sldMkLst>
      </pc:sldChg>
      <pc:sldChg chg="del">
        <pc:chgData name="Iulian Ilie-Nemedi" userId="c5ffad915e5e9439" providerId="LiveId" clId="{B681CC67-D6AF-4547-8145-BC8403427BFA}" dt="2024-05-30T17:55:31.132" v="39" actId="47"/>
        <pc:sldMkLst>
          <pc:docMk/>
          <pc:sldMk cId="2362909220" sldId="694"/>
        </pc:sldMkLst>
      </pc:sldChg>
      <pc:sldChg chg="del">
        <pc:chgData name="Iulian Ilie-Nemedi" userId="c5ffad915e5e9439" providerId="LiveId" clId="{B681CC67-D6AF-4547-8145-BC8403427BFA}" dt="2024-05-30T17:55:31.290" v="40" actId="47"/>
        <pc:sldMkLst>
          <pc:docMk/>
          <pc:sldMk cId="3274665111" sldId="695"/>
        </pc:sldMkLst>
      </pc:sldChg>
      <pc:sldChg chg="del">
        <pc:chgData name="Iulian Ilie-Nemedi" userId="c5ffad915e5e9439" providerId="LiveId" clId="{B681CC67-D6AF-4547-8145-BC8403427BFA}" dt="2024-05-30T17:55:31.445" v="41" actId="47"/>
        <pc:sldMkLst>
          <pc:docMk/>
          <pc:sldMk cId="1729261185" sldId="696"/>
        </pc:sldMkLst>
      </pc:sldChg>
      <pc:sldChg chg="del">
        <pc:chgData name="Iulian Ilie-Nemedi" userId="c5ffad915e5e9439" providerId="LiveId" clId="{B681CC67-D6AF-4547-8145-BC8403427BFA}" dt="2024-05-30T17:55:31.622" v="42" actId="47"/>
        <pc:sldMkLst>
          <pc:docMk/>
          <pc:sldMk cId="3099627514" sldId="697"/>
        </pc:sldMkLst>
      </pc:sldChg>
      <pc:sldChg chg="del">
        <pc:chgData name="Iulian Ilie-Nemedi" userId="c5ffad915e5e9439" providerId="LiveId" clId="{B681CC67-D6AF-4547-8145-BC8403427BFA}" dt="2024-05-30T17:55:31.754" v="43" actId="47"/>
        <pc:sldMkLst>
          <pc:docMk/>
          <pc:sldMk cId="2015838307" sldId="698"/>
        </pc:sldMkLst>
      </pc:sldChg>
      <pc:sldChg chg="del">
        <pc:chgData name="Iulian Ilie-Nemedi" userId="c5ffad915e5e9439" providerId="LiveId" clId="{B681CC67-D6AF-4547-8145-BC8403427BFA}" dt="2024-05-30T17:55:31.906" v="44" actId="47"/>
        <pc:sldMkLst>
          <pc:docMk/>
          <pc:sldMk cId="2184771893" sldId="699"/>
        </pc:sldMkLst>
      </pc:sldChg>
      <pc:sldChg chg="del">
        <pc:chgData name="Iulian Ilie-Nemedi" userId="c5ffad915e5e9439" providerId="LiveId" clId="{B681CC67-D6AF-4547-8145-BC8403427BFA}" dt="2024-05-30T17:55:32.088" v="45" actId="47"/>
        <pc:sldMkLst>
          <pc:docMk/>
          <pc:sldMk cId="3778840200" sldId="700"/>
        </pc:sldMkLst>
      </pc:sldChg>
      <pc:sldChg chg="del">
        <pc:chgData name="Iulian Ilie-Nemedi" userId="c5ffad915e5e9439" providerId="LiveId" clId="{B681CC67-D6AF-4547-8145-BC8403427BFA}" dt="2024-05-30T17:55:32.229" v="46" actId="47"/>
        <pc:sldMkLst>
          <pc:docMk/>
          <pc:sldMk cId="3627522778" sldId="701"/>
        </pc:sldMkLst>
      </pc:sldChg>
      <pc:sldChg chg="del">
        <pc:chgData name="Iulian Ilie-Nemedi" userId="c5ffad915e5e9439" providerId="LiveId" clId="{B681CC67-D6AF-4547-8145-BC8403427BFA}" dt="2024-05-30T17:55:32.362" v="47" actId="47"/>
        <pc:sldMkLst>
          <pc:docMk/>
          <pc:sldMk cId="2393479777" sldId="702"/>
        </pc:sldMkLst>
      </pc:sldChg>
      <pc:sldChg chg="del">
        <pc:chgData name="Iulian Ilie-Nemedi" userId="c5ffad915e5e9439" providerId="LiveId" clId="{B681CC67-D6AF-4547-8145-BC8403427BFA}" dt="2024-05-30T17:55:32.582" v="48" actId="47"/>
        <pc:sldMkLst>
          <pc:docMk/>
          <pc:sldMk cId="2425316925" sldId="703"/>
        </pc:sldMkLst>
      </pc:sldChg>
      <pc:sldChg chg="del">
        <pc:chgData name="Iulian Ilie-Nemedi" userId="c5ffad915e5e9439" providerId="LiveId" clId="{B681CC67-D6AF-4547-8145-BC8403427BFA}" dt="2024-05-30T17:55:32.698" v="49" actId="47"/>
        <pc:sldMkLst>
          <pc:docMk/>
          <pc:sldMk cId="705295886" sldId="704"/>
        </pc:sldMkLst>
      </pc:sldChg>
      <pc:sldChg chg="del">
        <pc:chgData name="Iulian Ilie-Nemedi" userId="c5ffad915e5e9439" providerId="LiveId" clId="{B681CC67-D6AF-4547-8145-BC8403427BFA}" dt="2024-05-30T17:55:32.842" v="50" actId="47"/>
        <pc:sldMkLst>
          <pc:docMk/>
          <pc:sldMk cId="1321979762" sldId="705"/>
        </pc:sldMkLst>
      </pc:sldChg>
      <pc:sldChg chg="del">
        <pc:chgData name="Iulian Ilie-Nemedi" userId="c5ffad915e5e9439" providerId="LiveId" clId="{B681CC67-D6AF-4547-8145-BC8403427BFA}" dt="2024-05-30T17:55:33.025" v="51" actId="47"/>
        <pc:sldMkLst>
          <pc:docMk/>
          <pc:sldMk cId="2874846356" sldId="706"/>
        </pc:sldMkLst>
      </pc:sldChg>
      <pc:sldChg chg="del">
        <pc:chgData name="Iulian Ilie-Nemedi" userId="c5ffad915e5e9439" providerId="LiveId" clId="{B681CC67-D6AF-4547-8145-BC8403427BFA}" dt="2024-05-30T17:55:33.211" v="52" actId="47"/>
        <pc:sldMkLst>
          <pc:docMk/>
          <pc:sldMk cId="579970055" sldId="707"/>
        </pc:sldMkLst>
      </pc:sldChg>
      <pc:sldChg chg="del">
        <pc:chgData name="Iulian Ilie-Nemedi" userId="c5ffad915e5e9439" providerId="LiveId" clId="{B681CC67-D6AF-4547-8145-BC8403427BFA}" dt="2024-05-30T17:55:33.411" v="53" actId="47"/>
        <pc:sldMkLst>
          <pc:docMk/>
          <pc:sldMk cId="2088664636" sldId="708"/>
        </pc:sldMkLst>
      </pc:sldChg>
      <pc:sldChg chg="del">
        <pc:chgData name="Iulian Ilie-Nemedi" userId="c5ffad915e5e9439" providerId="LiveId" clId="{B681CC67-D6AF-4547-8145-BC8403427BFA}" dt="2024-05-30T17:55:33.533" v="54" actId="47"/>
        <pc:sldMkLst>
          <pc:docMk/>
          <pc:sldMk cId="1185860845" sldId="709"/>
        </pc:sldMkLst>
      </pc:sldChg>
      <pc:sldChg chg="del">
        <pc:chgData name="Iulian Ilie-Nemedi" userId="c5ffad915e5e9439" providerId="LiveId" clId="{B681CC67-D6AF-4547-8145-BC8403427BFA}" dt="2024-05-30T17:55:33.716" v="55" actId="47"/>
        <pc:sldMkLst>
          <pc:docMk/>
          <pc:sldMk cId="3720959533" sldId="710"/>
        </pc:sldMkLst>
      </pc:sldChg>
      <pc:sldChg chg="del">
        <pc:chgData name="Iulian Ilie-Nemedi" userId="c5ffad915e5e9439" providerId="LiveId" clId="{B681CC67-D6AF-4547-8145-BC8403427BFA}" dt="2024-05-30T17:55:33.886" v="56" actId="47"/>
        <pc:sldMkLst>
          <pc:docMk/>
          <pc:sldMk cId="1363408924" sldId="711"/>
        </pc:sldMkLst>
      </pc:sldChg>
      <pc:sldChg chg="del">
        <pc:chgData name="Iulian Ilie-Nemedi" userId="c5ffad915e5e9439" providerId="LiveId" clId="{B681CC67-D6AF-4547-8145-BC8403427BFA}" dt="2024-05-30T17:55:34.062" v="57" actId="47"/>
        <pc:sldMkLst>
          <pc:docMk/>
          <pc:sldMk cId="1295510215" sldId="712"/>
        </pc:sldMkLst>
      </pc:sldChg>
      <pc:sldChg chg="del">
        <pc:chgData name="Iulian Ilie-Nemedi" userId="c5ffad915e5e9439" providerId="LiveId" clId="{B681CC67-D6AF-4547-8145-BC8403427BFA}" dt="2024-05-30T17:55:34.208" v="58" actId="47"/>
        <pc:sldMkLst>
          <pc:docMk/>
          <pc:sldMk cId="763146863" sldId="713"/>
        </pc:sldMkLst>
      </pc:sldChg>
      <pc:sldChg chg="del">
        <pc:chgData name="Iulian Ilie-Nemedi" userId="c5ffad915e5e9439" providerId="LiveId" clId="{B681CC67-D6AF-4547-8145-BC8403427BFA}" dt="2024-05-30T17:55:34.385" v="59" actId="47"/>
        <pc:sldMkLst>
          <pc:docMk/>
          <pc:sldMk cId="1052739104" sldId="714"/>
        </pc:sldMkLst>
      </pc:sldChg>
      <pc:sldChg chg="del">
        <pc:chgData name="Iulian Ilie-Nemedi" userId="c5ffad915e5e9439" providerId="LiveId" clId="{B681CC67-D6AF-4547-8145-BC8403427BFA}" dt="2024-05-30T17:55:34.558" v="60" actId="47"/>
        <pc:sldMkLst>
          <pc:docMk/>
          <pc:sldMk cId="1945789365" sldId="715"/>
        </pc:sldMkLst>
      </pc:sldChg>
      <pc:sldChg chg="del">
        <pc:chgData name="Iulian Ilie-Nemedi" userId="c5ffad915e5e9439" providerId="LiveId" clId="{B681CC67-D6AF-4547-8145-BC8403427BFA}" dt="2024-05-30T17:55:34.761" v="61" actId="47"/>
        <pc:sldMkLst>
          <pc:docMk/>
          <pc:sldMk cId="2057424586" sldId="716"/>
        </pc:sldMkLst>
      </pc:sldChg>
      <pc:sldChg chg="del">
        <pc:chgData name="Iulian Ilie-Nemedi" userId="c5ffad915e5e9439" providerId="LiveId" clId="{B681CC67-D6AF-4547-8145-BC8403427BFA}" dt="2024-05-30T17:55:34.930" v="62" actId="47"/>
        <pc:sldMkLst>
          <pc:docMk/>
          <pc:sldMk cId="4252888035" sldId="717"/>
        </pc:sldMkLst>
      </pc:sldChg>
      <pc:sldChg chg="del">
        <pc:chgData name="Iulian Ilie-Nemedi" userId="c5ffad915e5e9439" providerId="LiveId" clId="{B681CC67-D6AF-4547-8145-BC8403427BFA}" dt="2024-05-30T17:55:35.097" v="63" actId="47"/>
        <pc:sldMkLst>
          <pc:docMk/>
          <pc:sldMk cId="3362682408" sldId="718"/>
        </pc:sldMkLst>
      </pc:sldChg>
      <pc:sldChg chg="del">
        <pc:chgData name="Iulian Ilie-Nemedi" userId="c5ffad915e5e9439" providerId="LiveId" clId="{B681CC67-D6AF-4547-8145-BC8403427BFA}" dt="2024-05-30T17:55:35.270" v="64" actId="47"/>
        <pc:sldMkLst>
          <pc:docMk/>
          <pc:sldMk cId="685241264" sldId="719"/>
        </pc:sldMkLst>
      </pc:sldChg>
      <pc:sldChg chg="del">
        <pc:chgData name="Iulian Ilie-Nemedi" userId="c5ffad915e5e9439" providerId="LiveId" clId="{B681CC67-D6AF-4547-8145-BC8403427BFA}" dt="2024-05-30T17:55:35.441" v="65" actId="47"/>
        <pc:sldMkLst>
          <pc:docMk/>
          <pc:sldMk cId="2782945490" sldId="720"/>
        </pc:sldMkLst>
      </pc:sldChg>
      <pc:sldChg chg="del">
        <pc:chgData name="Iulian Ilie-Nemedi" userId="c5ffad915e5e9439" providerId="LiveId" clId="{B681CC67-D6AF-4547-8145-BC8403427BFA}" dt="2024-05-30T17:55:35.609" v="66" actId="47"/>
        <pc:sldMkLst>
          <pc:docMk/>
          <pc:sldMk cId="2315213098" sldId="721"/>
        </pc:sldMkLst>
      </pc:sldChg>
      <pc:sldChg chg="del">
        <pc:chgData name="Iulian Ilie-Nemedi" userId="c5ffad915e5e9439" providerId="LiveId" clId="{B681CC67-D6AF-4547-8145-BC8403427BFA}" dt="2024-05-30T17:55:35.944" v="68" actId="47"/>
        <pc:sldMkLst>
          <pc:docMk/>
          <pc:sldMk cId="335066818" sldId="722"/>
        </pc:sldMkLst>
      </pc:sldChg>
      <pc:sldChg chg="del">
        <pc:chgData name="Iulian Ilie-Nemedi" userId="c5ffad915e5e9439" providerId="LiveId" clId="{B681CC67-D6AF-4547-8145-BC8403427BFA}" dt="2024-05-30T17:55:35.785" v="67" actId="47"/>
        <pc:sldMkLst>
          <pc:docMk/>
          <pc:sldMk cId="3039510849" sldId="723"/>
        </pc:sldMkLst>
      </pc:sldChg>
      <pc:sldChg chg="del">
        <pc:chgData name="Iulian Ilie-Nemedi" userId="c5ffad915e5e9439" providerId="LiveId" clId="{B681CC67-D6AF-4547-8145-BC8403427BFA}" dt="2024-05-30T17:55:36.423" v="71" actId="47"/>
        <pc:sldMkLst>
          <pc:docMk/>
          <pc:sldMk cId="194678309" sldId="724"/>
        </pc:sldMkLst>
      </pc:sldChg>
      <pc:sldChg chg="del">
        <pc:chgData name="Iulian Ilie-Nemedi" userId="c5ffad915e5e9439" providerId="LiveId" clId="{B681CC67-D6AF-4547-8145-BC8403427BFA}" dt="2024-05-30T17:55:36.122" v="69" actId="47"/>
        <pc:sldMkLst>
          <pc:docMk/>
          <pc:sldMk cId="341972142" sldId="725"/>
        </pc:sldMkLst>
      </pc:sldChg>
      <pc:sldChg chg="del">
        <pc:chgData name="Iulian Ilie-Nemedi" userId="c5ffad915e5e9439" providerId="LiveId" clId="{B681CC67-D6AF-4547-8145-BC8403427BFA}" dt="2024-05-30T17:55:36.236" v="70" actId="47"/>
        <pc:sldMkLst>
          <pc:docMk/>
          <pc:sldMk cId="3235122740" sldId="726"/>
        </pc:sldMkLst>
      </pc:sldChg>
      <pc:sldChg chg="addSp delSp modSp add del mod delAnim modAnim">
        <pc:chgData name="Iulian Ilie-Nemedi" userId="c5ffad915e5e9439" providerId="LiveId" clId="{B681CC67-D6AF-4547-8145-BC8403427BFA}" dt="2024-05-30T19:43:07.329" v="538"/>
        <pc:sldMkLst>
          <pc:docMk/>
          <pc:sldMk cId="1458439684" sldId="727"/>
        </pc:sldMkLst>
      </pc:sldChg>
      <pc:sldChg chg="modSp add mod">
        <pc:chgData name="Iulian Ilie-Nemedi" userId="c5ffad915e5e9439" providerId="LiveId" clId="{B681CC67-D6AF-4547-8145-BC8403427BFA}" dt="2024-05-31T03:59:23.306" v="2334" actId="20577"/>
        <pc:sldMkLst>
          <pc:docMk/>
          <pc:sldMk cId="1533751912" sldId="728"/>
        </pc:sldMkLst>
      </pc:sldChg>
      <pc:sldChg chg="addSp modSp add del mod modAnim">
        <pc:chgData name="Iulian Ilie-Nemedi" userId="c5ffad915e5e9439" providerId="LiveId" clId="{B681CC67-D6AF-4547-8145-BC8403427BFA}" dt="2024-05-31T03:58:28.595" v="2279" actId="2696"/>
        <pc:sldMkLst>
          <pc:docMk/>
          <pc:sldMk cId="3563560238" sldId="728"/>
        </pc:sldMkLst>
      </pc:sldChg>
      <pc:sldChg chg="add del">
        <pc:chgData name="Iulian Ilie-Nemedi" userId="c5ffad915e5e9439" providerId="LiveId" clId="{B681CC67-D6AF-4547-8145-BC8403427BFA}" dt="2024-05-30T18:01:43.376" v="87" actId="47"/>
        <pc:sldMkLst>
          <pc:docMk/>
          <pc:sldMk cId="4189016115" sldId="728"/>
        </pc:sldMkLst>
      </pc:sldChg>
      <pc:sldChg chg="add del">
        <pc:chgData name="Iulian Ilie-Nemedi" userId="c5ffad915e5e9439" providerId="LiveId" clId="{B681CC67-D6AF-4547-8145-BC8403427BFA}" dt="2024-05-30T18:01:44.885" v="88" actId="47"/>
        <pc:sldMkLst>
          <pc:docMk/>
          <pc:sldMk cId="1173413541" sldId="729"/>
        </pc:sldMkLst>
      </pc:sldChg>
      <pc:sldChg chg="addSp delSp modSp add mod modAnim">
        <pc:chgData name="Iulian Ilie-Nemedi" userId="c5ffad915e5e9439" providerId="LiveId" clId="{B681CC67-D6AF-4547-8145-BC8403427BFA}" dt="2024-05-31T03:59:10.198" v="2302" actId="20577"/>
        <pc:sldMkLst>
          <pc:docMk/>
          <pc:sldMk cId="3152425989" sldId="729"/>
        </pc:sldMkLst>
      </pc:sldChg>
      <pc:sldChg chg="add del">
        <pc:chgData name="Iulian Ilie-Nemedi" userId="c5ffad915e5e9439" providerId="LiveId" clId="{B681CC67-D6AF-4547-8145-BC8403427BFA}" dt="2024-05-30T18:01:46.183" v="89" actId="47"/>
        <pc:sldMkLst>
          <pc:docMk/>
          <pc:sldMk cId="1065627757" sldId="730"/>
        </pc:sldMkLst>
      </pc:sldChg>
      <pc:sldChg chg="addSp delSp modSp add mod modAnim">
        <pc:chgData name="Iulian Ilie-Nemedi" userId="c5ffad915e5e9439" providerId="LiveId" clId="{B681CC67-D6AF-4547-8145-BC8403427BFA}" dt="2024-05-30T19:54:19.674" v="1225" actId="113"/>
        <pc:sldMkLst>
          <pc:docMk/>
          <pc:sldMk cId="2468267038" sldId="730"/>
        </pc:sldMkLst>
      </pc:sldChg>
      <pc:sldChg chg="addSp delSp modSp add mod delAnim modAnim">
        <pc:chgData name="Iulian Ilie-Nemedi" userId="c5ffad915e5e9439" providerId="LiveId" clId="{B681CC67-D6AF-4547-8145-BC8403427BFA}" dt="2024-05-30T19:58:10.936" v="1334"/>
        <pc:sldMkLst>
          <pc:docMk/>
          <pc:sldMk cId="2930967713" sldId="731"/>
        </pc:sldMkLst>
      </pc:sldChg>
      <pc:sldChg chg="addSp delSp modSp add mod delAnim modAnim">
        <pc:chgData name="Iulian Ilie-Nemedi" userId="c5ffad915e5e9439" providerId="LiveId" clId="{B681CC67-D6AF-4547-8145-BC8403427BFA}" dt="2024-05-30T19:59:23.676" v="1351"/>
        <pc:sldMkLst>
          <pc:docMk/>
          <pc:sldMk cId="2055581910" sldId="732"/>
        </pc:sldMkLst>
      </pc:sldChg>
      <pc:sldChg chg="addSp delSp modSp add mod ord delAnim modAnim">
        <pc:chgData name="Iulian Ilie-Nemedi" userId="c5ffad915e5e9439" providerId="LiveId" clId="{B681CC67-D6AF-4547-8145-BC8403427BFA}" dt="2024-05-30T20:11:01.836" v="1796"/>
        <pc:sldMkLst>
          <pc:docMk/>
          <pc:sldMk cId="1919412888" sldId="733"/>
        </pc:sldMkLst>
      </pc:sldChg>
      <pc:sldChg chg="addSp delSp modSp add mod delAnim modAnim">
        <pc:chgData name="Iulian Ilie-Nemedi" userId="c5ffad915e5e9439" providerId="LiveId" clId="{B681CC67-D6AF-4547-8145-BC8403427BFA}" dt="2024-05-31T03:43:23.660" v="1887" actId="22"/>
        <pc:sldMkLst>
          <pc:docMk/>
          <pc:sldMk cId="3762408434" sldId="734"/>
        </pc:sldMkLst>
      </pc:sldChg>
      <pc:sldChg chg="addSp delSp modSp add mod delAnim modAnim">
        <pc:chgData name="Iulian Ilie-Nemedi" userId="c5ffad915e5e9439" providerId="LiveId" clId="{B681CC67-D6AF-4547-8145-BC8403427BFA}" dt="2024-05-31T03:47:55.159" v="2007" actId="22"/>
        <pc:sldMkLst>
          <pc:docMk/>
          <pc:sldMk cId="761992975" sldId="735"/>
        </pc:sldMkLst>
      </pc:sldChg>
      <pc:sldChg chg="addSp delSp modSp add mod delAnim modAnim">
        <pc:chgData name="Iulian Ilie-Nemedi" userId="c5ffad915e5e9439" providerId="LiveId" clId="{B681CC67-D6AF-4547-8145-BC8403427BFA}" dt="2024-05-31T03:53:27.058" v="2176"/>
        <pc:sldMkLst>
          <pc:docMk/>
          <pc:sldMk cId="2032494150" sldId="736"/>
        </pc:sldMkLst>
      </pc:sldChg>
      <pc:sldChg chg="addSp delSp modSp add mod ord delAnim modAnim">
        <pc:chgData name="Iulian Ilie-Nemedi" userId="c5ffad915e5e9439" providerId="LiveId" clId="{B681CC67-D6AF-4547-8145-BC8403427BFA}" dt="2024-05-31T03:59:00.548" v="2293"/>
        <pc:sldMkLst>
          <pc:docMk/>
          <pc:sldMk cId="620293769" sldId="737"/>
        </pc:sldMkLst>
      </pc:sldChg>
      <pc:sldChg chg="addSp delSp modSp add mod modAnim">
        <pc:chgData name="Iulian Ilie-Nemedi" userId="c5ffad915e5e9439" providerId="LiveId" clId="{B681CC67-D6AF-4547-8145-BC8403427BFA}" dt="2024-05-31T04:24:58.828" v="2423"/>
        <pc:sldMkLst>
          <pc:docMk/>
          <pc:sldMk cId="1786959825" sldId="738"/>
        </pc:sldMkLst>
      </pc:sldChg>
      <pc:sldChg chg="addSp delSp modSp add mod delAnim modAnim">
        <pc:chgData name="Iulian Ilie-Nemedi" userId="c5ffad915e5e9439" providerId="LiveId" clId="{B681CC67-D6AF-4547-8145-BC8403427BFA}" dt="2024-05-31T04:31:29.308" v="2806"/>
        <pc:sldMkLst>
          <pc:docMk/>
          <pc:sldMk cId="2198116183" sldId="739"/>
        </pc:sldMkLst>
      </pc:sldChg>
      <pc:sldChg chg="addSp delSp modSp add mod modAnim">
        <pc:chgData name="Iulian Ilie-Nemedi" userId="c5ffad915e5e9439" providerId="LiveId" clId="{B681CC67-D6AF-4547-8145-BC8403427BFA}" dt="2024-05-31T04:58:03.598" v="3166" actId="22"/>
        <pc:sldMkLst>
          <pc:docMk/>
          <pc:sldMk cId="3921031447" sldId="740"/>
        </pc:sldMkLst>
      </pc:sldChg>
      <pc:sldChg chg="addSp delSp modSp add mod modAnim">
        <pc:chgData name="Iulian Ilie-Nemedi" userId="c5ffad915e5e9439" providerId="LiveId" clId="{B681CC67-D6AF-4547-8145-BC8403427BFA}" dt="2024-05-31T05:02:10.433" v="3578"/>
        <pc:sldMkLst>
          <pc:docMk/>
          <pc:sldMk cId="1991374032" sldId="741"/>
        </pc:sldMkLst>
      </pc:sldChg>
      <pc:sldChg chg="addSp delSp modSp add mod delAnim modAnim">
        <pc:chgData name="Iulian Ilie-Nemedi" userId="c5ffad915e5e9439" providerId="LiveId" clId="{B681CC67-D6AF-4547-8145-BC8403427BFA}" dt="2024-05-31T05:18:33.783" v="3846"/>
        <pc:sldMkLst>
          <pc:docMk/>
          <pc:sldMk cId="2119239606" sldId="742"/>
        </pc:sldMkLst>
      </pc:sldChg>
      <pc:sldChg chg="addSp delSp modSp add mod delAnim modAnim">
        <pc:chgData name="Iulian Ilie-Nemedi" userId="c5ffad915e5e9439" providerId="LiveId" clId="{B681CC67-D6AF-4547-8145-BC8403427BFA}" dt="2024-05-31T05:47:25.337" v="4687"/>
        <pc:sldMkLst>
          <pc:docMk/>
          <pc:sldMk cId="449727638" sldId="743"/>
        </pc:sldMkLst>
      </pc:sldChg>
      <pc:sldChg chg="addSp delSp modSp add mod delAnim modAnim">
        <pc:chgData name="Iulian Ilie-Nemedi" userId="c5ffad915e5e9439" providerId="LiveId" clId="{B681CC67-D6AF-4547-8145-BC8403427BFA}" dt="2024-05-31T08:45:25.333" v="6427" actId="20577"/>
        <pc:sldMkLst>
          <pc:docMk/>
          <pc:sldMk cId="1084966980" sldId="744"/>
        </pc:sldMkLst>
      </pc:sldChg>
      <pc:sldChg chg="delSp modSp add mod delAnim modAnim">
        <pc:chgData name="Iulian Ilie-Nemedi" userId="c5ffad915e5e9439" providerId="LiveId" clId="{B681CC67-D6AF-4547-8145-BC8403427BFA}" dt="2024-05-31T06:16:49.538" v="5534" actId="20577"/>
        <pc:sldMkLst>
          <pc:docMk/>
          <pc:sldMk cId="3823646013" sldId="745"/>
        </pc:sldMkLst>
      </pc:sldChg>
      <pc:sldChg chg="addSp delSp modSp add mod modAnim">
        <pc:chgData name="Iulian Ilie-Nemedi" userId="c5ffad915e5e9439" providerId="LiveId" clId="{B681CC67-D6AF-4547-8145-BC8403427BFA}" dt="2024-05-31T08:04:17.207" v="5921" actId="22"/>
        <pc:sldMkLst>
          <pc:docMk/>
          <pc:sldMk cId="3195360358" sldId="746"/>
        </pc:sldMkLst>
      </pc:sldChg>
      <pc:sldChg chg="addSp delSp modSp add mod modAnim">
        <pc:chgData name="Iulian Ilie-Nemedi" userId="c5ffad915e5e9439" providerId="LiveId" clId="{B681CC67-D6AF-4547-8145-BC8403427BFA}" dt="2024-05-31T08:28:15.442" v="6231"/>
        <pc:sldMkLst>
          <pc:docMk/>
          <pc:sldMk cId="1073246016" sldId="747"/>
        </pc:sldMkLst>
      </pc:sldChg>
      <pc:sldChg chg="addSp delSp modSp add mod delAnim modAnim">
        <pc:chgData name="Iulian Ilie-Nemedi" userId="c5ffad915e5e9439" providerId="LiveId" clId="{B681CC67-D6AF-4547-8145-BC8403427BFA}" dt="2024-05-31T08:32:06.864" v="6365"/>
        <pc:sldMkLst>
          <pc:docMk/>
          <pc:sldMk cId="3882403884" sldId="748"/>
        </pc:sldMkLst>
      </pc:sldChg>
      <pc:sldChg chg="addSp delSp modSp add mod delAnim modAnim">
        <pc:chgData name="Iulian Ilie-Nemedi" userId="c5ffad915e5e9439" providerId="LiveId" clId="{B681CC67-D6AF-4547-8145-BC8403427BFA}" dt="2024-05-31T08:35:52.731" v="6410"/>
        <pc:sldMkLst>
          <pc:docMk/>
          <pc:sldMk cId="1898552131" sldId="749"/>
        </pc:sldMkLst>
      </pc:sldChg>
      <pc:sldChg chg="addSp modSp add mod modAnim">
        <pc:chgData name="Iulian Ilie-Nemedi" userId="c5ffad915e5e9439" providerId="LiveId" clId="{B681CC67-D6AF-4547-8145-BC8403427BFA}" dt="2024-05-31T09:34:10.189" v="6800"/>
        <pc:sldMkLst>
          <pc:docMk/>
          <pc:sldMk cId="4049054851" sldId="750"/>
        </pc:sldMkLst>
      </pc:sldChg>
      <pc:sldChg chg="addSp delSp modSp add mod delAnim modAnim">
        <pc:chgData name="Iulian Ilie-Nemedi" userId="c5ffad915e5e9439" providerId="LiveId" clId="{B681CC67-D6AF-4547-8145-BC8403427BFA}" dt="2024-05-31T09:36:34.039" v="6927"/>
        <pc:sldMkLst>
          <pc:docMk/>
          <pc:sldMk cId="1653579616" sldId="751"/>
        </pc:sldMkLst>
      </pc:sldChg>
      <pc:sldChg chg="addSp delSp modSp add mod delAnim modAnim">
        <pc:chgData name="Iulian Ilie-Nemedi" userId="c5ffad915e5e9439" providerId="LiveId" clId="{B681CC67-D6AF-4547-8145-BC8403427BFA}" dt="2024-05-31T09:41:25.464" v="7211" actId="22"/>
        <pc:sldMkLst>
          <pc:docMk/>
          <pc:sldMk cId="2447184105" sldId="752"/>
        </pc:sldMkLst>
      </pc:sldChg>
      <pc:sldChg chg="addSp delSp modSp add mod delAnim modAnim">
        <pc:chgData name="Iulian Ilie-Nemedi" userId="c5ffad915e5e9439" providerId="LiveId" clId="{B681CC67-D6AF-4547-8145-BC8403427BFA}" dt="2024-05-31T09:43:39.522" v="7242"/>
        <pc:sldMkLst>
          <pc:docMk/>
          <pc:sldMk cId="584040591" sldId="753"/>
        </pc:sldMkLst>
      </pc:sldChg>
      <pc:sldChg chg="addSp delSp modSp add mod delAnim modAnim">
        <pc:chgData name="Iulian Ilie-Nemedi" userId="c5ffad915e5e9439" providerId="LiveId" clId="{B681CC67-D6AF-4547-8145-BC8403427BFA}" dt="2024-05-31T09:46:13.698" v="7400"/>
        <pc:sldMkLst>
          <pc:docMk/>
          <pc:sldMk cId="4112184786" sldId="754"/>
        </pc:sldMkLst>
      </pc:sldChg>
      <pc:sldChg chg="add del">
        <pc:chgData name="Iulian Ilie-Nemedi" userId="c5ffad915e5e9439" providerId="LiveId" clId="{B681CC67-D6AF-4547-8145-BC8403427BFA}" dt="2024-05-31T09:44:28.940" v="7248"/>
        <pc:sldMkLst>
          <pc:docMk/>
          <pc:sldMk cId="1176684677" sldId="755"/>
        </pc:sldMkLst>
      </pc:sldChg>
      <pc:sldChg chg="addSp delSp modSp add mod delAnim modAnim">
        <pc:chgData name="Iulian Ilie-Nemedi" userId="c5ffad915e5e9439" providerId="LiveId" clId="{B681CC67-D6AF-4547-8145-BC8403427BFA}" dt="2024-05-31T09:52:29.720" v="7885"/>
        <pc:sldMkLst>
          <pc:docMk/>
          <pc:sldMk cId="3441843632" sldId="755"/>
        </pc:sldMkLst>
      </pc:sldChg>
      <pc:sldChg chg="addSp delSp modSp add mod delAnim modAnim">
        <pc:chgData name="Iulian Ilie-Nemedi" userId="c5ffad915e5e9439" providerId="LiveId" clId="{B681CC67-D6AF-4547-8145-BC8403427BFA}" dt="2024-05-31T10:07:23.367" v="8054" actId="20577"/>
        <pc:sldMkLst>
          <pc:docMk/>
          <pc:sldMk cId="111741084" sldId="756"/>
        </pc:sldMkLst>
      </pc:sldChg>
      <pc:sldChg chg="add del">
        <pc:chgData name="Iulian Ilie-Nemedi" userId="c5ffad915e5e9439" providerId="LiveId" clId="{B681CC67-D6AF-4547-8145-BC8403427BFA}" dt="2024-05-31T09:53:06.348" v="7887"/>
        <pc:sldMkLst>
          <pc:docMk/>
          <pc:sldMk cId="3411757261" sldId="756"/>
        </pc:sldMkLst>
      </pc:sldChg>
      <pc:sldChg chg="addSp delSp modSp add mod delAnim modAnim">
        <pc:chgData name="Iulian Ilie-Nemedi" userId="c5ffad915e5e9439" providerId="LiveId" clId="{B681CC67-D6AF-4547-8145-BC8403427BFA}" dt="2024-05-31T10:15:51.201" v="8798" actId="22"/>
        <pc:sldMkLst>
          <pc:docMk/>
          <pc:sldMk cId="2562123729" sldId="757"/>
        </pc:sldMkLst>
      </pc:sldChg>
      <pc:sldChg chg="addSp delSp modSp add mod delAnim modAnim">
        <pc:chgData name="Iulian Ilie-Nemedi" userId="c5ffad915e5e9439" providerId="LiveId" clId="{B681CC67-D6AF-4547-8145-BC8403427BFA}" dt="2024-05-31T10:18:45.799" v="9190" actId="14861"/>
        <pc:sldMkLst>
          <pc:docMk/>
          <pc:sldMk cId="2060442594" sldId="758"/>
        </pc:sldMkLst>
      </pc:sldChg>
      <pc:sldChg chg="addSp delSp modSp add mod modAnim">
        <pc:chgData name="Iulian Ilie-Nemedi" userId="c5ffad915e5e9439" providerId="LiveId" clId="{B681CC67-D6AF-4547-8145-BC8403427BFA}" dt="2024-05-31T10:26:05.477" v="10465"/>
        <pc:sldMkLst>
          <pc:docMk/>
          <pc:sldMk cId="2867841571" sldId="759"/>
        </pc:sldMkLst>
      </pc:sldChg>
      <pc:sldChg chg="addSp delSp modSp add mod modAnim">
        <pc:chgData name="Iulian Ilie-Nemedi" userId="c5ffad915e5e9439" providerId="LiveId" clId="{B681CC67-D6AF-4547-8145-BC8403427BFA}" dt="2024-05-31T10:31:05.241" v="11025"/>
        <pc:sldMkLst>
          <pc:docMk/>
          <pc:sldMk cId="3454572436" sldId="760"/>
        </pc:sldMkLst>
      </pc:sldChg>
      <pc:sldChg chg="addSp delSp modSp add mod delAnim modAnim">
        <pc:chgData name="Iulian Ilie-Nemedi" userId="c5ffad915e5e9439" providerId="LiveId" clId="{B681CC67-D6AF-4547-8145-BC8403427BFA}" dt="2024-05-31T10:36:22.798" v="11220"/>
        <pc:sldMkLst>
          <pc:docMk/>
          <pc:sldMk cId="3208980538" sldId="761"/>
        </pc:sldMkLst>
      </pc:sldChg>
      <pc:sldChg chg="addSp delSp modSp add mod delAnim modAnim">
        <pc:chgData name="Iulian Ilie-Nemedi" userId="c5ffad915e5e9439" providerId="LiveId" clId="{B681CC67-D6AF-4547-8145-BC8403427BFA}" dt="2024-05-31T10:40:19.329" v="11456" actId="22"/>
        <pc:sldMkLst>
          <pc:docMk/>
          <pc:sldMk cId="4214838020" sldId="762"/>
        </pc:sldMkLst>
      </pc:sldChg>
      <pc:sldChg chg="addSp delSp modSp add mod delAnim modAnim">
        <pc:chgData name="Iulian Ilie-Nemedi" userId="c5ffad915e5e9439" providerId="LiveId" clId="{B681CC67-D6AF-4547-8145-BC8403427BFA}" dt="2024-05-31T11:05:13.321" v="11967" actId="22"/>
        <pc:sldMkLst>
          <pc:docMk/>
          <pc:sldMk cId="603160433" sldId="763"/>
        </pc:sldMkLst>
      </pc:sldChg>
      <pc:sldChg chg="addSp delSp modSp add mod delAnim modAnim">
        <pc:chgData name="Iulian Ilie-Nemedi" userId="c5ffad915e5e9439" providerId="LiveId" clId="{B681CC67-D6AF-4547-8145-BC8403427BFA}" dt="2024-05-31T11:16:45.774" v="12286" actId="113"/>
        <pc:sldMkLst>
          <pc:docMk/>
          <pc:sldMk cId="3618861193" sldId="764"/>
        </pc:sldMkLst>
      </pc:sldChg>
      <pc:sldChg chg="addSp delSp modSp add mod delAnim modAnim">
        <pc:chgData name="Iulian Ilie-Nemedi" userId="c5ffad915e5e9439" providerId="LiveId" clId="{B681CC67-D6AF-4547-8145-BC8403427BFA}" dt="2024-05-31T11:19:08.888" v="12475"/>
        <pc:sldMkLst>
          <pc:docMk/>
          <pc:sldMk cId="302513980" sldId="765"/>
        </pc:sldMkLst>
      </pc:sldChg>
      <pc:sldChg chg="addSp delSp modSp add mod delAnim modAnim">
        <pc:chgData name="Iulian Ilie-Nemedi" userId="c5ffad915e5e9439" providerId="LiveId" clId="{B681CC67-D6AF-4547-8145-BC8403427BFA}" dt="2024-05-31T11:21:54.925" v="12735"/>
        <pc:sldMkLst>
          <pc:docMk/>
          <pc:sldMk cId="422614163" sldId="766"/>
        </pc:sldMkLst>
      </pc:sldChg>
      <pc:sldChg chg="add del">
        <pc:chgData name="Iulian Ilie-Nemedi" userId="c5ffad915e5e9439" providerId="LiveId" clId="{B681CC67-D6AF-4547-8145-BC8403427BFA}" dt="2024-05-31T11:19:36.345" v="12477"/>
        <pc:sldMkLst>
          <pc:docMk/>
          <pc:sldMk cId="3708023720" sldId="766"/>
        </pc:sldMkLst>
      </pc:sldChg>
      <pc:sldChg chg="addSp delSp modSp add mod modAnim">
        <pc:chgData name="Iulian Ilie-Nemedi" userId="c5ffad915e5e9439" providerId="LiveId" clId="{B681CC67-D6AF-4547-8145-BC8403427BFA}" dt="2024-05-31T11:25:00.081" v="12801" actId="20577"/>
        <pc:sldMkLst>
          <pc:docMk/>
          <pc:sldMk cId="2304952606" sldId="767"/>
        </pc:sldMkLst>
      </pc:sldChg>
      <pc:sldChg chg="addSp delSp modSp add mod delAnim modAnim">
        <pc:chgData name="Iulian Ilie-Nemedi" userId="c5ffad915e5e9439" providerId="LiveId" clId="{B681CC67-D6AF-4547-8145-BC8403427BFA}" dt="2024-05-31T11:27:34.273" v="13171" actId="20577"/>
        <pc:sldMkLst>
          <pc:docMk/>
          <pc:sldMk cId="3969828384" sldId="768"/>
        </pc:sldMkLst>
      </pc:sldChg>
      <pc:sldChg chg="addSp delSp modSp add mod modAnim">
        <pc:chgData name="Iulian Ilie-Nemedi" userId="c5ffad915e5e9439" providerId="LiveId" clId="{B681CC67-D6AF-4547-8145-BC8403427BFA}" dt="2024-05-31T11:29:30.924" v="13393" actId="20577"/>
        <pc:sldMkLst>
          <pc:docMk/>
          <pc:sldMk cId="2803158753" sldId="769"/>
        </pc:sldMkLst>
      </pc:sldChg>
      <pc:sldChg chg="addSp delSp modSp add mod modAnim">
        <pc:chgData name="Iulian Ilie-Nemedi" userId="c5ffad915e5e9439" providerId="LiveId" clId="{B681CC67-D6AF-4547-8145-BC8403427BFA}" dt="2024-05-31T11:34:20.883" v="13861"/>
        <pc:sldMkLst>
          <pc:docMk/>
          <pc:sldMk cId="3645051362" sldId="770"/>
        </pc:sldMkLst>
      </pc:sldChg>
      <pc:sldChg chg="addSp delSp modSp add mod modAnim">
        <pc:chgData name="Iulian Ilie-Nemedi" userId="c5ffad915e5e9439" providerId="LiveId" clId="{B681CC67-D6AF-4547-8145-BC8403427BFA}" dt="2024-05-31T11:37:08.743" v="14101"/>
        <pc:sldMkLst>
          <pc:docMk/>
          <pc:sldMk cId="3412451638" sldId="771"/>
        </pc:sldMkLst>
      </pc:sldChg>
    </pc:docChg>
  </pc:docChgLst>
  <pc:docChgLst>
    <pc:chgData name="Iulian Ilie-Nemedi" userId="c5ffad915e5e9439" providerId="LiveId" clId="{1327C261-CFE9-401D-AC10-521B46450F67}"/>
    <pc:docChg chg="modSld sldOrd">
      <pc:chgData name="Iulian Ilie-Nemedi" userId="c5ffad915e5e9439" providerId="LiveId" clId="{1327C261-CFE9-401D-AC10-521B46450F67}" dt="2025-05-19T03:27:25.943" v="21" actId="20577"/>
      <pc:docMkLst>
        <pc:docMk/>
      </pc:docMkLst>
      <pc:sldChg chg="modSp">
        <pc:chgData name="Iulian Ilie-Nemedi" userId="c5ffad915e5e9439" providerId="LiveId" clId="{1327C261-CFE9-401D-AC10-521B46450F67}" dt="2025-05-19T03:18:55.871" v="7" actId="20577"/>
        <pc:sldMkLst>
          <pc:docMk/>
          <pc:sldMk cId="1073246016" sldId="747"/>
        </pc:sldMkLst>
        <pc:spChg chg="mod">
          <ac:chgData name="Iulian Ilie-Nemedi" userId="c5ffad915e5e9439" providerId="LiveId" clId="{1327C261-CFE9-401D-AC10-521B46450F67}" dt="2025-05-19T03:18:55.871" v="7" actId="20577"/>
          <ac:spMkLst>
            <pc:docMk/>
            <pc:sldMk cId="1073246016" sldId="747"/>
            <ac:spMk id="5" creationId="{44AD9B8D-A363-DCFF-8757-912D108049A9}"/>
          </ac:spMkLst>
        </pc:spChg>
      </pc:sldChg>
      <pc:sldChg chg="modSp">
        <pc:chgData name="Iulian Ilie-Nemedi" userId="c5ffad915e5e9439" providerId="LiveId" clId="{1327C261-CFE9-401D-AC10-521B46450F67}" dt="2025-05-19T03:19:14.318" v="8" actId="20577"/>
        <pc:sldMkLst>
          <pc:docMk/>
          <pc:sldMk cId="2447184105" sldId="752"/>
        </pc:sldMkLst>
        <pc:spChg chg="mod">
          <ac:chgData name="Iulian Ilie-Nemedi" userId="c5ffad915e5e9439" providerId="LiveId" clId="{1327C261-CFE9-401D-AC10-521B46450F67}" dt="2025-05-19T03:19:14.318" v="8" actId="20577"/>
          <ac:spMkLst>
            <pc:docMk/>
            <pc:sldMk cId="2447184105" sldId="752"/>
            <ac:spMk id="5" creationId="{44AD9B8D-A363-DCFF-8757-912D108049A9}"/>
          </ac:spMkLst>
        </pc:spChg>
      </pc:sldChg>
      <pc:sldChg chg="modSp ord">
        <pc:chgData name="Iulian Ilie-Nemedi" userId="c5ffad915e5e9439" providerId="LiveId" clId="{1327C261-CFE9-401D-AC10-521B46450F67}" dt="2025-05-19T03:20:18.253" v="11"/>
        <pc:sldMkLst>
          <pc:docMk/>
          <pc:sldMk cId="584040591" sldId="753"/>
        </pc:sldMkLst>
        <pc:spChg chg="mod">
          <ac:chgData name="Iulian Ilie-Nemedi" userId="c5ffad915e5e9439" providerId="LiveId" clId="{1327C261-CFE9-401D-AC10-521B46450F67}" dt="2025-05-19T03:19:44.102" v="9" actId="20577"/>
          <ac:spMkLst>
            <pc:docMk/>
            <pc:sldMk cId="584040591" sldId="753"/>
            <ac:spMk id="5" creationId="{44AD9B8D-A363-DCFF-8757-912D108049A9}"/>
          </ac:spMkLst>
        </pc:spChg>
      </pc:sldChg>
      <pc:sldChg chg="modSp">
        <pc:chgData name="Iulian Ilie-Nemedi" userId="c5ffad915e5e9439" providerId="LiveId" clId="{1327C261-CFE9-401D-AC10-521B46450F67}" dt="2025-05-19T03:20:53.945" v="13" actId="20577"/>
        <pc:sldMkLst>
          <pc:docMk/>
          <pc:sldMk cId="111741084" sldId="756"/>
        </pc:sldMkLst>
        <pc:spChg chg="mod">
          <ac:chgData name="Iulian Ilie-Nemedi" userId="c5ffad915e5e9439" providerId="LiveId" clId="{1327C261-CFE9-401D-AC10-521B46450F67}" dt="2025-05-19T03:20:53.945" v="13" actId="20577"/>
          <ac:spMkLst>
            <pc:docMk/>
            <pc:sldMk cId="111741084" sldId="756"/>
            <ac:spMk id="5" creationId="{44AD9B8D-A363-DCFF-8757-912D108049A9}"/>
          </ac:spMkLst>
        </pc:spChg>
      </pc:sldChg>
      <pc:sldChg chg="modAnim">
        <pc:chgData name="Iulian Ilie-Nemedi" userId="c5ffad915e5e9439" providerId="LiveId" clId="{1327C261-CFE9-401D-AC10-521B46450F67}" dt="2025-05-19T03:24:33.196" v="14"/>
        <pc:sldMkLst>
          <pc:docMk/>
          <pc:sldMk cId="603160433" sldId="763"/>
        </pc:sldMkLst>
      </pc:sldChg>
      <pc:sldChg chg="modSp modAnim">
        <pc:chgData name="Iulian Ilie-Nemedi" userId="c5ffad915e5e9439" providerId="LiveId" clId="{1327C261-CFE9-401D-AC10-521B46450F67}" dt="2025-05-19T03:26:44.262" v="20"/>
        <pc:sldMkLst>
          <pc:docMk/>
          <pc:sldMk cId="302513980" sldId="765"/>
        </pc:sldMkLst>
        <pc:spChg chg="mod">
          <ac:chgData name="Iulian Ilie-Nemedi" userId="c5ffad915e5e9439" providerId="LiveId" clId="{1327C261-CFE9-401D-AC10-521B46450F67}" dt="2025-05-19T03:26:44.262" v="20"/>
          <ac:spMkLst>
            <pc:docMk/>
            <pc:sldMk cId="302513980" sldId="765"/>
            <ac:spMk id="5" creationId="{44AD9B8D-A363-DCFF-8757-912D108049A9}"/>
          </ac:spMkLst>
        </pc:spChg>
      </pc:sldChg>
      <pc:sldChg chg="modSp">
        <pc:chgData name="Iulian Ilie-Nemedi" userId="c5ffad915e5e9439" providerId="LiveId" clId="{1327C261-CFE9-401D-AC10-521B46450F67}" dt="2025-05-19T03:27:25.943" v="21" actId="20577"/>
        <pc:sldMkLst>
          <pc:docMk/>
          <pc:sldMk cId="422614163" sldId="766"/>
        </pc:sldMkLst>
        <pc:spChg chg="mod">
          <ac:chgData name="Iulian Ilie-Nemedi" userId="c5ffad915e5e9439" providerId="LiveId" clId="{1327C261-CFE9-401D-AC10-521B46450F67}" dt="2025-05-19T03:27:25.943" v="21" actId="20577"/>
          <ac:spMkLst>
            <pc:docMk/>
            <pc:sldMk cId="422614163" sldId="766"/>
            <ac:spMk id="5" creationId="{44AD9B8D-A363-DCFF-8757-912D108049A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DCC7D9-4B34-4F85-9DAE-2C3C476C1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C2724-FF66-4AEC-986C-F1ECF4911B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63208-4D5B-44C4-A045-6495A8B44929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0D9D7-F7F2-409A-89D5-542D106E9A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35BE0-0675-46A0-81BD-572D42AE4E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A1B75-E75A-491C-95D1-D70845B24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24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9243F-B1BB-4202-BD78-416ACA55517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D2766-C49B-4C1A-9FEE-6F146754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4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8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042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08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65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769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00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25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19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20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52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39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45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78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83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73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27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61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42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91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61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319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82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511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532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098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215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456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049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819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213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245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1328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702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202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1752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5581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2818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0119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050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0997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7233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091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06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4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869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1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896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162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C080B99-07D2-4EFE-919F-8D441B19CB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0"/>
            <a:ext cx="12191994" cy="4159244"/>
          </a:xfrm>
          <a:custGeom>
            <a:avLst/>
            <a:gdLst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675237 w 12191994"/>
              <a:gd name="connsiteY3" fmla="*/ 4200953 h 4242819"/>
              <a:gd name="connsiteX4" fmla="*/ 3622991 w 12191994"/>
              <a:gd name="connsiteY4" fmla="*/ 4204420 h 4242819"/>
              <a:gd name="connsiteX5" fmla="*/ 3510832 w 12191994"/>
              <a:gd name="connsiteY5" fmla="*/ 4208872 h 4242819"/>
              <a:gd name="connsiteX6" fmla="*/ 0 w 12191994"/>
              <a:gd name="connsiteY6" fmla="*/ 4156678 h 4242819"/>
              <a:gd name="connsiteX7" fmla="*/ 61025 w 12191994"/>
              <a:gd name="connsiteY7" fmla="*/ 4162195 h 4242819"/>
              <a:gd name="connsiteX8" fmla="*/ 2166125 w 12191994"/>
              <a:gd name="connsiteY8" fmla="*/ 4242818 h 4242819"/>
              <a:gd name="connsiteX9" fmla="*/ 2166418 w 12191994"/>
              <a:gd name="connsiteY9" fmla="*/ 4242815 h 4242819"/>
              <a:gd name="connsiteX10" fmla="*/ 2166128 w 12191994"/>
              <a:gd name="connsiteY10" fmla="*/ 4242819 h 4242819"/>
              <a:gd name="connsiteX11" fmla="*/ 61028 w 12191994"/>
              <a:gd name="connsiteY11" fmla="*/ 4162196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61028 w 12191994"/>
              <a:gd name="connsiteY13" fmla="*/ 4162196 h 4242819"/>
              <a:gd name="connsiteX14" fmla="*/ 0 w 12191994"/>
              <a:gd name="connsiteY14" fmla="*/ 4156679 h 4242819"/>
              <a:gd name="connsiteX15" fmla="*/ 0 w 12191994"/>
              <a:gd name="connsiteY15" fmla="*/ 0 h 4242819"/>
              <a:gd name="connsiteX16" fmla="*/ 12191994 w 12191994"/>
              <a:gd name="connsiteY16" fmla="*/ 0 h 4242819"/>
              <a:gd name="connsiteX17" fmla="*/ 12191994 w 12191994"/>
              <a:gd name="connsiteY17" fmla="*/ 2062010 h 4242819"/>
              <a:gd name="connsiteX18" fmla="*/ 12172138 w 12191994"/>
              <a:gd name="connsiteY18" fmla="*/ 2073270 h 4242819"/>
              <a:gd name="connsiteX19" fmla="*/ 4335530 w 12191994"/>
              <a:gd name="connsiteY19" fmla="*/ 4157144 h 4242819"/>
              <a:gd name="connsiteX20" fmla="*/ 4303869 w 12191994"/>
              <a:gd name="connsiteY20" fmla="*/ 4159244 h 4242819"/>
              <a:gd name="connsiteX21" fmla="*/ 4393550 w 12191994"/>
              <a:gd name="connsiteY21" fmla="*/ 4151137 h 4242819"/>
              <a:gd name="connsiteX22" fmla="*/ 4199670 w 12191994"/>
              <a:gd name="connsiteY22" fmla="*/ 4117929 h 4242819"/>
              <a:gd name="connsiteX23" fmla="*/ 500184 w 12191994"/>
              <a:gd name="connsiteY23" fmla="*/ 3043554 h 4242819"/>
              <a:gd name="connsiteX24" fmla="*/ 0 w 12191994"/>
              <a:gd name="connsiteY24" fmla="*/ 2813437 h 4242819"/>
              <a:gd name="connsiteX25" fmla="*/ 0 w 12191994"/>
              <a:gd name="connsiteY25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0 w 12191994"/>
              <a:gd name="connsiteY13" fmla="*/ 4156679 h 4242819"/>
              <a:gd name="connsiteX14" fmla="*/ 0 w 12191994"/>
              <a:gd name="connsiteY14" fmla="*/ 0 h 4242819"/>
              <a:gd name="connsiteX15" fmla="*/ 12191994 w 12191994"/>
              <a:gd name="connsiteY15" fmla="*/ 0 h 4242819"/>
              <a:gd name="connsiteX16" fmla="*/ 12191994 w 12191994"/>
              <a:gd name="connsiteY16" fmla="*/ 2062010 h 4242819"/>
              <a:gd name="connsiteX17" fmla="*/ 12172138 w 12191994"/>
              <a:gd name="connsiteY17" fmla="*/ 2073270 h 4242819"/>
              <a:gd name="connsiteX18" fmla="*/ 4335530 w 12191994"/>
              <a:gd name="connsiteY18" fmla="*/ 4157144 h 4242819"/>
              <a:gd name="connsiteX19" fmla="*/ 4303869 w 12191994"/>
              <a:gd name="connsiteY19" fmla="*/ 4159244 h 4242819"/>
              <a:gd name="connsiteX20" fmla="*/ 4393550 w 12191994"/>
              <a:gd name="connsiteY20" fmla="*/ 4151137 h 4242819"/>
              <a:gd name="connsiteX21" fmla="*/ 4199670 w 12191994"/>
              <a:gd name="connsiteY21" fmla="*/ 4117929 h 4242819"/>
              <a:gd name="connsiteX22" fmla="*/ 500184 w 12191994"/>
              <a:gd name="connsiteY22" fmla="*/ 3043554 h 4242819"/>
              <a:gd name="connsiteX23" fmla="*/ 0 w 12191994"/>
              <a:gd name="connsiteY23" fmla="*/ 2813437 h 4242819"/>
              <a:gd name="connsiteX24" fmla="*/ 0 w 12191994"/>
              <a:gd name="connsiteY24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23" fmla="*/ 0 w 12191994"/>
              <a:gd name="connsiteY23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2166128 w 12191994"/>
              <a:gd name="connsiteY8" fmla="*/ 424281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0 h 4242819"/>
              <a:gd name="connsiteX13" fmla="*/ 12191994 w 12191994"/>
              <a:gd name="connsiteY13" fmla="*/ 0 h 4242819"/>
              <a:gd name="connsiteX14" fmla="*/ 12191994 w 12191994"/>
              <a:gd name="connsiteY14" fmla="*/ 2062010 h 4242819"/>
              <a:gd name="connsiteX15" fmla="*/ 12172138 w 12191994"/>
              <a:gd name="connsiteY15" fmla="*/ 2073270 h 4242819"/>
              <a:gd name="connsiteX16" fmla="*/ 4335530 w 12191994"/>
              <a:gd name="connsiteY16" fmla="*/ 4157144 h 4242819"/>
              <a:gd name="connsiteX17" fmla="*/ 4303869 w 12191994"/>
              <a:gd name="connsiteY17" fmla="*/ 4159244 h 4242819"/>
              <a:gd name="connsiteX18" fmla="*/ 4393550 w 12191994"/>
              <a:gd name="connsiteY18" fmla="*/ 4151137 h 4242819"/>
              <a:gd name="connsiteX19" fmla="*/ 4199670 w 12191994"/>
              <a:gd name="connsiteY19" fmla="*/ 4117929 h 4242819"/>
              <a:gd name="connsiteX20" fmla="*/ 500184 w 12191994"/>
              <a:gd name="connsiteY20" fmla="*/ 3043554 h 4242819"/>
              <a:gd name="connsiteX21" fmla="*/ 0 w 12191994"/>
              <a:gd name="connsiteY21" fmla="*/ 2813437 h 4242819"/>
              <a:gd name="connsiteX22" fmla="*/ 0 w 12191994"/>
              <a:gd name="connsiteY22" fmla="*/ 0 h 4242819"/>
              <a:gd name="connsiteX0" fmla="*/ 3009998 w 12191994"/>
              <a:gd name="connsiteY0" fmla="*/ 4228754 h 4242818"/>
              <a:gd name="connsiteX1" fmla="*/ 2899539 w 12191994"/>
              <a:gd name="connsiteY1" fmla="*/ 4233139 h 4242818"/>
              <a:gd name="connsiteX2" fmla="*/ 2823072 w 12191994"/>
              <a:gd name="connsiteY2" fmla="*/ 4234148 h 4242818"/>
              <a:gd name="connsiteX3" fmla="*/ 3009998 w 12191994"/>
              <a:gd name="connsiteY3" fmla="*/ 4228754 h 4242818"/>
              <a:gd name="connsiteX4" fmla="*/ 3675237 w 12191994"/>
              <a:gd name="connsiteY4" fmla="*/ 4200953 h 4242818"/>
              <a:gd name="connsiteX5" fmla="*/ 3622991 w 12191994"/>
              <a:gd name="connsiteY5" fmla="*/ 4204420 h 4242818"/>
              <a:gd name="connsiteX6" fmla="*/ 3510832 w 12191994"/>
              <a:gd name="connsiteY6" fmla="*/ 4208872 h 4242818"/>
              <a:gd name="connsiteX7" fmla="*/ 3675237 w 12191994"/>
              <a:gd name="connsiteY7" fmla="*/ 4200953 h 4242818"/>
              <a:gd name="connsiteX8" fmla="*/ 2166418 w 12191994"/>
              <a:gd name="connsiteY8" fmla="*/ 4242815 h 4242818"/>
              <a:gd name="connsiteX9" fmla="*/ 2166125 w 12191994"/>
              <a:gd name="connsiteY9" fmla="*/ 4242818 h 4242818"/>
              <a:gd name="connsiteX10" fmla="*/ 2166418 w 12191994"/>
              <a:gd name="connsiteY10" fmla="*/ 4242815 h 4242818"/>
              <a:gd name="connsiteX11" fmla="*/ 0 w 12191994"/>
              <a:gd name="connsiteY11" fmla="*/ 0 h 4242818"/>
              <a:gd name="connsiteX12" fmla="*/ 12191994 w 12191994"/>
              <a:gd name="connsiteY12" fmla="*/ 0 h 4242818"/>
              <a:gd name="connsiteX13" fmla="*/ 12191994 w 12191994"/>
              <a:gd name="connsiteY13" fmla="*/ 2062010 h 4242818"/>
              <a:gd name="connsiteX14" fmla="*/ 12172138 w 12191994"/>
              <a:gd name="connsiteY14" fmla="*/ 2073270 h 4242818"/>
              <a:gd name="connsiteX15" fmla="*/ 4335530 w 12191994"/>
              <a:gd name="connsiteY15" fmla="*/ 4157144 h 4242818"/>
              <a:gd name="connsiteX16" fmla="*/ 4303869 w 12191994"/>
              <a:gd name="connsiteY16" fmla="*/ 4159244 h 4242818"/>
              <a:gd name="connsiteX17" fmla="*/ 4393550 w 12191994"/>
              <a:gd name="connsiteY17" fmla="*/ 4151137 h 4242818"/>
              <a:gd name="connsiteX18" fmla="*/ 4199670 w 12191994"/>
              <a:gd name="connsiteY18" fmla="*/ 4117929 h 4242818"/>
              <a:gd name="connsiteX19" fmla="*/ 500184 w 12191994"/>
              <a:gd name="connsiteY19" fmla="*/ 3043554 h 4242818"/>
              <a:gd name="connsiteX20" fmla="*/ 0 w 12191994"/>
              <a:gd name="connsiteY20" fmla="*/ 2813437 h 4242818"/>
              <a:gd name="connsiteX21" fmla="*/ 0 w 12191994"/>
              <a:gd name="connsiteY21" fmla="*/ 0 h 4242818"/>
              <a:gd name="connsiteX0" fmla="*/ 3009998 w 12191994"/>
              <a:gd name="connsiteY0" fmla="*/ 4228754 h 4234148"/>
              <a:gd name="connsiteX1" fmla="*/ 2899539 w 12191994"/>
              <a:gd name="connsiteY1" fmla="*/ 4233139 h 4234148"/>
              <a:gd name="connsiteX2" fmla="*/ 2823072 w 12191994"/>
              <a:gd name="connsiteY2" fmla="*/ 4234148 h 4234148"/>
              <a:gd name="connsiteX3" fmla="*/ 3009998 w 12191994"/>
              <a:gd name="connsiteY3" fmla="*/ 4228754 h 4234148"/>
              <a:gd name="connsiteX4" fmla="*/ 3675237 w 12191994"/>
              <a:gd name="connsiteY4" fmla="*/ 4200953 h 4234148"/>
              <a:gd name="connsiteX5" fmla="*/ 3622991 w 12191994"/>
              <a:gd name="connsiteY5" fmla="*/ 4204420 h 4234148"/>
              <a:gd name="connsiteX6" fmla="*/ 3510832 w 12191994"/>
              <a:gd name="connsiteY6" fmla="*/ 4208872 h 4234148"/>
              <a:gd name="connsiteX7" fmla="*/ 3675237 w 12191994"/>
              <a:gd name="connsiteY7" fmla="*/ 4200953 h 4234148"/>
              <a:gd name="connsiteX8" fmla="*/ 0 w 12191994"/>
              <a:gd name="connsiteY8" fmla="*/ 0 h 4234148"/>
              <a:gd name="connsiteX9" fmla="*/ 12191994 w 12191994"/>
              <a:gd name="connsiteY9" fmla="*/ 0 h 4234148"/>
              <a:gd name="connsiteX10" fmla="*/ 12191994 w 12191994"/>
              <a:gd name="connsiteY10" fmla="*/ 2062010 h 4234148"/>
              <a:gd name="connsiteX11" fmla="*/ 12172138 w 12191994"/>
              <a:gd name="connsiteY11" fmla="*/ 2073270 h 4234148"/>
              <a:gd name="connsiteX12" fmla="*/ 4335530 w 12191994"/>
              <a:gd name="connsiteY12" fmla="*/ 4157144 h 4234148"/>
              <a:gd name="connsiteX13" fmla="*/ 4303869 w 12191994"/>
              <a:gd name="connsiteY13" fmla="*/ 4159244 h 4234148"/>
              <a:gd name="connsiteX14" fmla="*/ 4393550 w 12191994"/>
              <a:gd name="connsiteY14" fmla="*/ 4151137 h 4234148"/>
              <a:gd name="connsiteX15" fmla="*/ 4199670 w 12191994"/>
              <a:gd name="connsiteY15" fmla="*/ 4117929 h 4234148"/>
              <a:gd name="connsiteX16" fmla="*/ 500184 w 12191994"/>
              <a:gd name="connsiteY16" fmla="*/ 3043554 h 4234148"/>
              <a:gd name="connsiteX17" fmla="*/ 0 w 12191994"/>
              <a:gd name="connsiteY17" fmla="*/ 2813437 h 4234148"/>
              <a:gd name="connsiteX18" fmla="*/ 0 w 12191994"/>
              <a:gd name="connsiteY18" fmla="*/ 0 h 4234148"/>
              <a:gd name="connsiteX0" fmla="*/ 3009998 w 12191994"/>
              <a:gd name="connsiteY0" fmla="*/ 4228754 h 4233139"/>
              <a:gd name="connsiteX1" fmla="*/ 2899539 w 12191994"/>
              <a:gd name="connsiteY1" fmla="*/ 4233139 h 4233139"/>
              <a:gd name="connsiteX2" fmla="*/ 3009998 w 12191994"/>
              <a:gd name="connsiteY2" fmla="*/ 4228754 h 4233139"/>
              <a:gd name="connsiteX3" fmla="*/ 3675237 w 12191994"/>
              <a:gd name="connsiteY3" fmla="*/ 4200953 h 4233139"/>
              <a:gd name="connsiteX4" fmla="*/ 3622991 w 12191994"/>
              <a:gd name="connsiteY4" fmla="*/ 4204420 h 4233139"/>
              <a:gd name="connsiteX5" fmla="*/ 3510832 w 12191994"/>
              <a:gd name="connsiteY5" fmla="*/ 4208872 h 4233139"/>
              <a:gd name="connsiteX6" fmla="*/ 3675237 w 12191994"/>
              <a:gd name="connsiteY6" fmla="*/ 4200953 h 4233139"/>
              <a:gd name="connsiteX7" fmla="*/ 0 w 12191994"/>
              <a:gd name="connsiteY7" fmla="*/ 0 h 4233139"/>
              <a:gd name="connsiteX8" fmla="*/ 12191994 w 12191994"/>
              <a:gd name="connsiteY8" fmla="*/ 0 h 4233139"/>
              <a:gd name="connsiteX9" fmla="*/ 12191994 w 12191994"/>
              <a:gd name="connsiteY9" fmla="*/ 2062010 h 4233139"/>
              <a:gd name="connsiteX10" fmla="*/ 12172138 w 12191994"/>
              <a:gd name="connsiteY10" fmla="*/ 2073270 h 4233139"/>
              <a:gd name="connsiteX11" fmla="*/ 4335530 w 12191994"/>
              <a:gd name="connsiteY11" fmla="*/ 4157144 h 4233139"/>
              <a:gd name="connsiteX12" fmla="*/ 4303869 w 12191994"/>
              <a:gd name="connsiteY12" fmla="*/ 4159244 h 4233139"/>
              <a:gd name="connsiteX13" fmla="*/ 4393550 w 12191994"/>
              <a:gd name="connsiteY13" fmla="*/ 4151137 h 4233139"/>
              <a:gd name="connsiteX14" fmla="*/ 4199670 w 12191994"/>
              <a:gd name="connsiteY14" fmla="*/ 4117929 h 4233139"/>
              <a:gd name="connsiteX15" fmla="*/ 500184 w 12191994"/>
              <a:gd name="connsiteY15" fmla="*/ 3043554 h 4233139"/>
              <a:gd name="connsiteX16" fmla="*/ 0 w 12191994"/>
              <a:gd name="connsiteY16" fmla="*/ 2813437 h 4233139"/>
              <a:gd name="connsiteX17" fmla="*/ 0 w 12191994"/>
              <a:gd name="connsiteY17" fmla="*/ 0 h 4233139"/>
              <a:gd name="connsiteX0" fmla="*/ 3675237 w 12191994"/>
              <a:gd name="connsiteY0" fmla="*/ 4200953 h 4208872"/>
              <a:gd name="connsiteX1" fmla="*/ 3622991 w 12191994"/>
              <a:gd name="connsiteY1" fmla="*/ 4204420 h 4208872"/>
              <a:gd name="connsiteX2" fmla="*/ 3510832 w 12191994"/>
              <a:gd name="connsiteY2" fmla="*/ 4208872 h 4208872"/>
              <a:gd name="connsiteX3" fmla="*/ 3675237 w 12191994"/>
              <a:gd name="connsiteY3" fmla="*/ 4200953 h 4208872"/>
              <a:gd name="connsiteX4" fmla="*/ 0 w 12191994"/>
              <a:gd name="connsiteY4" fmla="*/ 0 h 4208872"/>
              <a:gd name="connsiteX5" fmla="*/ 12191994 w 12191994"/>
              <a:gd name="connsiteY5" fmla="*/ 0 h 4208872"/>
              <a:gd name="connsiteX6" fmla="*/ 12191994 w 12191994"/>
              <a:gd name="connsiteY6" fmla="*/ 2062010 h 4208872"/>
              <a:gd name="connsiteX7" fmla="*/ 12172138 w 12191994"/>
              <a:gd name="connsiteY7" fmla="*/ 2073270 h 4208872"/>
              <a:gd name="connsiteX8" fmla="*/ 4335530 w 12191994"/>
              <a:gd name="connsiteY8" fmla="*/ 4157144 h 4208872"/>
              <a:gd name="connsiteX9" fmla="*/ 4303869 w 12191994"/>
              <a:gd name="connsiteY9" fmla="*/ 4159244 h 4208872"/>
              <a:gd name="connsiteX10" fmla="*/ 4393550 w 12191994"/>
              <a:gd name="connsiteY10" fmla="*/ 4151137 h 4208872"/>
              <a:gd name="connsiteX11" fmla="*/ 4199670 w 12191994"/>
              <a:gd name="connsiteY11" fmla="*/ 4117929 h 4208872"/>
              <a:gd name="connsiteX12" fmla="*/ 500184 w 12191994"/>
              <a:gd name="connsiteY12" fmla="*/ 3043554 h 4208872"/>
              <a:gd name="connsiteX13" fmla="*/ 0 w 12191994"/>
              <a:gd name="connsiteY13" fmla="*/ 2813437 h 4208872"/>
              <a:gd name="connsiteX14" fmla="*/ 0 w 12191994"/>
              <a:gd name="connsiteY14" fmla="*/ 0 h 4208872"/>
              <a:gd name="connsiteX0" fmla="*/ 3675237 w 12191994"/>
              <a:gd name="connsiteY0" fmla="*/ 4200953 h 4204420"/>
              <a:gd name="connsiteX1" fmla="*/ 3622991 w 12191994"/>
              <a:gd name="connsiteY1" fmla="*/ 4204420 h 4204420"/>
              <a:gd name="connsiteX2" fmla="*/ 3675237 w 12191994"/>
              <a:gd name="connsiteY2" fmla="*/ 4200953 h 4204420"/>
              <a:gd name="connsiteX3" fmla="*/ 0 w 12191994"/>
              <a:gd name="connsiteY3" fmla="*/ 0 h 4204420"/>
              <a:gd name="connsiteX4" fmla="*/ 12191994 w 12191994"/>
              <a:gd name="connsiteY4" fmla="*/ 0 h 4204420"/>
              <a:gd name="connsiteX5" fmla="*/ 12191994 w 12191994"/>
              <a:gd name="connsiteY5" fmla="*/ 2062010 h 4204420"/>
              <a:gd name="connsiteX6" fmla="*/ 12172138 w 12191994"/>
              <a:gd name="connsiteY6" fmla="*/ 2073270 h 4204420"/>
              <a:gd name="connsiteX7" fmla="*/ 4335530 w 12191994"/>
              <a:gd name="connsiteY7" fmla="*/ 4157144 h 4204420"/>
              <a:gd name="connsiteX8" fmla="*/ 4303869 w 12191994"/>
              <a:gd name="connsiteY8" fmla="*/ 4159244 h 4204420"/>
              <a:gd name="connsiteX9" fmla="*/ 4393550 w 12191994"/>
              <a:gd name="connsiteY9" fmla="*/ 4151137 h 4204420"/>
              <a:gd name="connsiteX10" fmla="*/ 4199670 w 12191994"/>
              <a:gd name="connsiteY10" fmla="*/ 4117929 h 4204420"/>
              <a:gd name="connsiteX11" fmla="*/ 500184 w 12191994"/>
              <a:gd name="connsiteY11" fmla="*/ 3043554 h 4204420"/>
              <a:gd name="connsiteX12" fmla="*/ 0 w 12191994"/>
              <a:gd name="connsiteY12" fmla="*/ 2813437 h 4204420"/>
              <a:gd name="connsiteX13" fmla="*/ 0 w 12191994"/>
              <a:gd name="connsiteY13" fmla="*/ 0 h 4204420"/>
              <a:gd name="connsiteX0" fmla="*/ 0 w 12191994"/>
              <a:gd name="connsiteY0" fmla="*/ 0 h 4159244"/>
              <a:gd name="connsiteX1" fmla="*/ 12191994 w 12191994"/>
              <a:gd name="connsiteY1" fmla="*/ 0 h 4159244"/>
              <a:gd name="connsiteX2" fmla="*/ 12191994 w 12191994"/>
              <a:gd name="connsiteY2" fmla="*/ 2062010 h 4159244"/>
              <a:gd name="connsiteX3" fmla="*/ 12172138 w 12191994"/>
              <a:gd name="connsiteY3" fmla="*/ 2073270 h 4159244"/>
              <a:gd name="connsiteX4" fmla="*/ 4335530 w 12191994"/>
              <a:gd name="connsiteY4" fmla="*/ 4157144 h 4159244"/>
              <a:gd name="connsiteX5" fmla="*/ 4303869 w 12191994"/>
              <a:gd name="connsiteY5" fmla="*/ 4159244 h 4159244"/>
              <a:gd name="connsiteX6" fmla="*/ 4393550 w 12191994"/>
              <a:gd name="connsiteY6" fmla="*/ 4151137 h 4159244"/>
              <a:gd name="connsiteX7" fmla="*/ 4199670 w 12191994"/>
              <a:gd name="connsiteY7" fmla="*/ 4117929 h 4159244"/>
              <a:gd name="connsiteX8" fmla="*/ 500184 w 12191994"/>
              <a:gd name="connsiteY8" fmla="*/ 3043554 h 4159244"/>
              <a:gd name="connsiteX9" fmla="*/ 0 w 12191994"/>
              <a:gd name="connsiteY9" fmla="*/ 2813437 h 4159244"/>
              <a:gd name="connsiteX10" fmla="*/ 0 w 12191994"/>
              <a:gd name="connsiteY10" fmla="*/ 0 h 41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4" h="4159244">
                <a:moveTo>
                  <a:pt x="0" y="0"/>
                </a:moveTo>
                <a:lnTo>
                  <a:pt x="12191994" y="0"/>
                </a:lnTo>
                <a:lnTo>
                  <a:pt x="12191994" y="2062010"/>
                </a:lnTo>
                <a:lnTo>
                  <a:pt x="12172138" y="2073270"/>
                </a:lnTo>
                <a:cubicBezTo>
                  <a:pt x="10126645" y="3159296"/>
                  <a:pt x="7398182" y="3912771"/>
                  <a:pt x="4335530" y="4157144"/>
                </a:cubicBezTo>
                <a:lnTo>
                  <a:pt x="4303869" y="4159244"/>
                </a:lnTo>
                <a:lnTo>
                  <a:pt x="4393550" y="4151137"/>
                </a:lnTo>
                <a:lnTo>
                  <a:pt x="4199670" y="4117929"/>
                </a:lnTo>
                <a:cubicBezTo>
                  <a:pt x="2842546" y="3866392"/>
                  <a:pt x="1594227" y="3500596"/>
                  <a:pt x="500184" y="3043554"/>
                </a:cubicBezTo>
                <a:lnTo>
                  <a:pt x="0" y="2813437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A8ECF8-9EC0-4371-9073-B718C78D330B}"/>
              </a:ext>
            </a:extLst>
          </p:cNvPr>
          <p:cNvSpPr/>
          <p:nvPr userDrawn="1"/>
        </p:nvSpPr>
        <p:spPr>
          <a:xfrm>
            <a:off x="5987168" y="6021954"/>
            <a:ext cx="6204832" cy="836047"/>
          </a:xfrm>
          <a:custGeom>
            <a:avLst/>
            <a:gdLst>
              <a:gd name="connsiteX0" fmla="*/ 0 w 6204832"/>
              <a:gd name="connsiteY0" fmla="*/ 0 h 836047"/>
              <a:gd name="connsiteX1" fmla="*/ 304730 w 6204832"/>
              <a:gd name="connsiteY1" fmla="*/ 38149 h 836047"/>
              <a:gd name="connsiteX2" fmla="*/ 3397819 w 6204832"/>
              <a:gd name="connsiteY2" fmla="*/ 210757 h 836047"/>
              <a:gd name="connsiteX3" fmla="*/ 5889052 w 6204832"/>
              <a:gd name="connsiteY3" fmla="*/ 99488 h 836047"/>
              <a:gd name="connsiteX4" fmla="*/ 6204832 w 6204832"/>
              <a:gd name="connsiteY4" fmla="*/ 63660 h 836047"/>
              <a:gd name="connsiteX5" fmla="*/ 6204832 w 6204832"/>
              <a:gd name="connsiteY5" fmla="*/ 741992 h 836047"/>
              <a:gd name="connsiteX6" fmla="*/ 6204831 w 6204832"/>
              <a:gd name="connsiteY6" fmla="*/ 741992 h 836047"/>
              <a:gd name="connsiteX7" fmla="*/ 6204831 w 6204832"/>
              <a:gd name="connsiteY7" fmla="*/ 836047 h 836047"/>
              <a:gd name="connsiteX8" fmla="*/ 2954095 w 6204832"/>
              <a:gd name="connsiteY8" fmla="*/ 836047 h 836047"/>
              <a:gd name="connsiteX9" fmla="*/ 2930417 w 6204832"/>
              <a:gd name="connsiteY9" fmla="*/ 833175 h 836047"/>
              <a:gd name="connsiteX10" fmla="*/ 165022 w 6204832"/>
              <a:gd name="connsiteY10" fmla="*/ 73132 h 83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4832" h="836047">
                <a:moveTo>
                  <a:pt x="0" y="0"/>
                </a:moveTo>
                <a:lnTo>
                  <a:pt x="304730" y="38149"/>
                </a:lnTo>
                <a:cubicBezTo>
                  <a:pt x="1300024" y="151139"/>
                  <a:pt x="2335168" y="210757"/>
                  <a:pt x="3397819" y="210757"/>
                </a:cubicBezTo>
                <a:cubicBezTo>
                  <a:pt x="4247941" y="210757"/>
                  <a:pt x="5080458" y="172602"/>
                  <a:pt x="5889052" y="99488"/>
                </a:cubicBezTo>
                <a:lnTo>
                  <a:pt x="6204832" y="63660"/>
                </a:lnTo>
                <a:lnTo>
                  <a:pt x="6204832" y="741992"/>
                </a:lnTo>
                <a:lnTo>
                  <a:pt x="6204831" y="741992"/>
                </a:lnTo>
                <a:lnTo>
                  <a:pt x="6204831" y="836047"/>
                </a:lnTo>
                <a:lnTo>
                  <a:pt x="2954095" y="836047"/>
                </a:lnTo>
                <a:lnTo>
                  <a:pt x="2930417" y="833175"/>
                </a:lnTo>
                <a:cubicBezTo>
                  <a:pt x="1933531" y="687458"/>
                  <a:pt x="1000874" y="426847"/>
                  <a:pt x="165022" y="73132"/>
                </a:cubicBez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90A6D83-D876-44E9-844F-067A0C9D2F58}"/>
              </a:ext>
            </a:extLst>
          </p:cNvPr>
          <p:cNvSpPr/>
          <p:nvPr userDrawn="1"/>
        </p:nvSpPr>
        <p:spPr>
          <a:xfrm>
            <a:off x="0" y="2240554"/>
            <a:ext cx="12192000" cy="3861530"/>
          </a:xfrm>
          <a:custGeom>
            <a:avLst/>
            <a:gdLst>
              <a:gd name="connsiteX0" fmla="*/ 4072878 w 4072878"/>
              <a:gd name="connsiteY0" fmla="*/ 0 h 2548371"/>
              <a:gd name="connsiteX1" fmla="*/ 4072878 w 4072878"/>
              <a:gd name="connsiteY1" fmla="*/ 2451296 h 2548371"/>
              <a:gd name="connsiteX2" fmla="*/ 3967388 w 4072878"/>
              <a:gd name="connsiteY2" fmla="*/ 2474940 h 2548371"/>
              <a:gd name="connsiteX3" fmla="*/ 3135163 w 4072878"/>
              <a:gd name="connsiteY3" fmla="*/ 2548371 h 2548371"/>
              <a:gd name="connsiteX4" fmla="*/ 144639 w 4072878"/>
              <a:gd name="connsiteY4" fmla="*/ 1474801 h 2548371"/>
              <a:gd name="connsiteX5" fmla="*/ 0 w 4072878"/>
              <a:gd name="connsiteY5" fmla="*/ 1349511 h 2548371"/>
              <a:gd name="connsiteX6" fmla="*/ 7645 w 4072878"/>
              <a:gd name="connsiteY6" fmla="*/ 1350876 h 2548371"/>
              <a:gd name="connsiteX7" fmla="*/ 723622 w 4072878"/>
              <a:gd name="connsiteY7" fmla="*/ 1405047 h 2548371"/>
              <a:gd name="connsiteX8" fmla="*/ 3884734 w 4072878"/>
              <a:gd name="connsiteY8" fmla="*/ 183710 h 254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2878" h="2548371">
                <a:moveTo>
                  <a:pt x="4072878" y="0"/>
                </a:moveTo>
                <a:lnTo>
                  <a:pt x="4072878" y="2451296"/>
                </a:lnTo>
                <a:lnTo>
                  <a:pt x="3967388" y="2474940"/>
                </a:lnTo>
                <a:cubicBezTo>
                  <a:pt x="3697268" y="2523191"/>
                  <a:pt x="3419156" y="2548371"/>
                  <a:pt x="3135163" y="2548371"/>
                </a:cubicBezTo>
                <a:cubicBezTo>
                  <a:pt x="1999192" y="2548371"/>
                  <a:pt x="957318" y="2145483"/>
                  <a:pt x="144639" y="1474801"/>
                </a:cubicBezTo>
                <a:lnTo>
                  <a:pt x="0" y="1349511"/>
                </a:lnTo>
                <a:lnTo>
                  <a:pt x="7645" y="1350876"/>
                </a:lnTo>
                <a:cubicBezTo>
                  <a:pt x="241098" y="1386547"/>
                  <a:pt x="480200" y="1405047"/>
                  <a:pt x="723622" y="1405047"/>
                </a:cubicBezTo>
                <a:cubicBezTo>
                  <a:pt x="1940736" y="1405047"/>
                  <a:pt x="3049826" y="942548"/>
                  <a:pt x="3884734" y="183710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BCC98-1580-4C28-8EDC-0F8AF5CA9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997" y="2814638"/>
            <a:ext cx="9144000" cy="2387600"/>
          </a:xfrm>
        </p:spPr>
        <p:txBody>
          <a:bodyPr rIns="365760" anchor="b">
            <a:normAutofit/>
          </a:bodyPr>
          <a:lstStyle>
            <a:lvl1pPr algn="r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19115-C742-440E-8A08-171CBD18F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997" y="5202238"/>
            <a:ext cx="9144000" cy="899846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07708-0653-4BFE-BDCB-7EDB4C08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7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74A6-9ACF-48E9-94B2-A31C5D9D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8485-679C-4CBF-96E0-7B94ACE0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C0E27-1D0F-4482-BEB4-7B35D1308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A8B8C-412F-4976-86BF-30269820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5394-D95D-4871-B12A-BAB69CEA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58251-DB04-4CC3-8D3F-72EFC2D5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9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A641-9EB4-47B3-96C0-8C6296E9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35125-47C4-4402-8ECD-A77221001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04F91-84C2-4779-B493-9A846A0B9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BC727-52D8-44D1-9315-E16DC5F8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021E5-8C17-46A9-941A-D3D45533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FAE64-06A5-4DE1-81C2-B4718D55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97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7C73-0918-49E5-B934-2FDB3935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601DD-4B31-4C85-8BF4-8E25AA335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22BC-0AD6-44A3-B05F-C1991EE0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A789E-B678-4E09-BDB1-7B16B525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71187-E69A-4C50-93EC-72399E53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01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816490-53E5-4B7C-B69A-D1843F52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4891A-25FC-4192-AC93-F8C59674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15203-0495-4DDC-A983-D66926B4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0432-3913-4AEC-96D5-1119D47A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8639B-5ED7-488C-9414-EABF4BC8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04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271217" y="612139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</a:t>
            </a:r>
            <a:r>
              <a:rPr lang="en-US" sz="1800" baseline="0">
                <a:solidFill>
                  <a:srgbClr val="A5CD00"/>
                </a:solidFill>
              </a:rPr>
              <a:t>PowerPoint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04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0101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162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586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04AC-9159-4934-8481-28CFB4B4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6811C-389E-4C9A-9545-FD7B79A7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2F26-D929-4224-B7D5-F9CC419E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EDAD2-3D9E-4B72-AB17-C033F18A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586D7-6C7E-4A29-AFAD-F8AF921E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7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26FE-2A1A-42E8-8EB8-E8C2F1FF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07FC-5F80-4767-A8D4-75E008AE6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EDFBF-95C8-482A-B30A-04986A025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208A8-1524-4742-BDE9-246AD4B9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00CFF-B864-4717-99A5-43C9EA0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F6820-5E3F-49A9-8E44-8ECF083F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14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783B-03A0-409F-8573-D57329B5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B7087-5633-49FA-8485-A981586BC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79E2C-033B-4FBA-A3E2-A445B074A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FFF85-E5C7-4BEE-B6C4-60A80C3B6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009E7-C5BE-40E0-9D13-EBAA5DE9A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01D6F-9B4A-4DA8-874F-D47E161C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3727-9126-450C-9166-FA163FBC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D302A-A571-4F55-8B61-EA8AB97E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1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D749-FDF9-4F94-A421-8EABE309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64008-8BD8-4542-8DFA-D33857B3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89E25-02BB-4E6D-A193-F5D306FAB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C2355-36B6-4F9E-BA79-5CA5E9C4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4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1EAFB-B6A5-4380-9C39-01D3761D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85C40-FDBA-43C0-90CF-DDBB124A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D6155-F780-4D68-868D-D48E591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6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4E5A5-FAF5-42E9-A705-A2830C62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365760" bIns="45720" rtlCol="0" anchor="b">
            <a:normAutofit/>
          </a:bodyPr>
          <a:lstStyle/>
          <a:p>
            <a:pPr lvl="0" algn="r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E322A-EE1B-4EA9-BECD-220E5044D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86965-5A0F-4C0C-9415-32EBA327B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338F-E89C-43B8-B0CB-A1D888EA8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A7CEF-ACB9-4347-8B7A-F5C824194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8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61" r:id="rId2"/>
    <p:sldLayoutId id="2147483772" r:id="rId3"/>
    <p:sldLayoutId id="2147483773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b="1" kern="1200" cap="all" baseline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rainbowtables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Rețele</a:t>
            </a:r>
            <a:r>
              <a:rPr lang="en-US" dirty="0"/>
              <a:t> de </a:t>
            </a:r>
            <a:r>
              <a:rPr lang="en-US" dirty="0" err="1"/>
              <a:t>calculatoare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Securitatea</a:t>
            </a:r>
            <a:r>
              <a:rPr lang="en-US" dirty="0"/>
              <a:t> </a:t>
            </a:r>
            <a:r>
              <a:rPr lang="en-US" dirty="0" err="1"/>
              <a:t>rețelelor</a:t>
            </a:r>
            <a:r>
              <a:rPr lang="en-US" dirty="0"/>
              <a:t> de </a:t>
            </a:r>
            <a:r>
              <a:rPr lang="en-US" dirty="0" err="1"/>
              <a:t>calculatoare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CEEFAB-8007-4E30-80A1-6265CA3AF86A}"/>
              </a:ext>
            </a:extLst>
          </p:cNvPr>
          <p:cNvSpPr/>
          <p:nvPr/>
        </p:nvSpPr>
        <p:spPr>
          <a:xfrm>
            <a:off x="3" y="2802836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50DA162-CF55-4AD8-B7A6-B7A2DF5DF5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8" b="24008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9CE17C-B58E-766D-CF29-F33620684C4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531" y="3777247"/>
            <a:ext cx="2674939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14" descr="Feather PNG Vector PSD Clipart with Transparent Background Photo for Free  Download: 1000+ Free Download Vector, Image, PNG, PSD Files">
            <a:extLst>
              <a:ext uri="{FF2B5EF4-FFF2-40B4-BE49-F238E27FC236}">
                <a16:creationId xmlns:a16="http://schemas.microsoft.com/office/drawing/2014/main" id="{F11C43CC-0C75-76F5-7071-22822DD7F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3" y="5418704"/>
            <a:ext cx="1628853" cy="1221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ttp://dice.ase.ro/wp-content/themes/twentyeleven-xili/images/dice.png">
            <a:extLst>
              <a:ext uri="{FF2B5EF4-FFF2-40B4-BE49-F238E27FC236}">
                <a16:creationId xmlns:a16="http://schemas.microsoft.com/office/drawing/2014/main" id="{8E06ECE3-5281-3A03-408A-B1450FD34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79975">
            <a:off x="6614994" y="2055588"/>
            <a:ext cx="1657870" cy="132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ubtitle 5">
            <a:extLst>
              <a:ext uri="{FF2B5EF4-FFF2-40B4-BE49-F238E27FC236}">
                <a16:creationId xmlns:a16="http://schemas.microsoft.com/office/drawing/2014/main" id="{254E740E-778F-0C9D-A62C-5DABA4B2935A}"/>
              </a:ext>
            </a:extLst>
          </p:cNvPr>
          <p:cNvSpPr txBox="1">
            <a:spLocks/>
          </p:cNvSpPr>
          <p:nvPr/>
        </p:nvSpPr>
        <p:spPr>
          <a:xfrm>
            <a:off x="3263771" y="6356652"/>
            <a:ext cx="9144000" cy="501348"/>
          </a:xfrm>
          <a:prstGeom prst="rect">
            <a:avLst/>
          </a:prstGeom>
        </p:spPr>
        <p:txBody>
          <a:bodyPr vert="horz" lIns="91440" tIns="45720" rIns="36576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Iulian Ilie-</a:t>
            </a:r>
            <a:r>
              <a:rPr lang="en-US" dirty="0" err="1"/>
              <a:t>Némedi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86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Utilitare</a:t>
            </a:r>
            <a:r>
              <a:rPr lang="en-US" dirty="0"/>
              <a:t> de </a:t>
            </a:r>
            <a:r>
              <a:rPr lang="en-US" dirty="0" err="1"/>
              <a:t>recunoaștere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Wireshark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44716"/>
            <a:ext cx="12192000" cy="493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Permite</a:t>
            </a:r>
            <a:r>
              <a:rPr lang="en-US" sz="2600" dirty="0"/>
              <a:t> </a:t>
            </a:r>
            <a:r>
              <a:rPr lang="en-US" sz="2600" dirty="0" err="1"/>
              <a:t>interceptarea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analiza</a:t>
            </a:r>
            <a:r>
              <a:rPr lang="en-US" sz="2600" dirty="0"/>
              <a:t> </a:t>
            </a:r>
            <a:r>
              <a:rPr lang="en-US" sz="2600" dirty="0" err="1"/>
              <a:t>traficului</a:t>
            </a:r>
            <a:r>
              <a:rPr lang="en-US" sz="2600" dirty="0"/>
              <a:t> de </a:t>
            </a:r>
            <a:r>
              <a:rPr lang="en-US" sz="2600" dirty="0" err="1"/>
              <a:t>rețea</a:t>
            </a:r>
            <a:r>
              <a:rPr lang="en-US" sz="2600" dirty="0"/>
              <a:t>;</a:t>
            </a:r>
          </a:p>
          <a:p>
            <a:r>
              <a:rPr lang="en-US" sz="2600" dirty="0" err="1"/>
              <a:t>Necesită</a:t>
            </a:r>
            <a:r>
              <a:rPr lang="en-US" sz="2600" dirty="0"/>
              <a:t> </a:t>
            </a:r>
            <a:r>
              <a:rPr lang="en-US" sz="2600" dirty="0" err="1"/>
              <a:t>trecerea</a:t>
            </a:r>
            <a:r>
              <a:rPr lang="en-US" sz="2600" dirty="0"/>
              <a:t> </a:t>
            </a:r>
            <a:r>
              <a:rPr lang="en-US" sz="2600" dirty="0" err="1"/>
              <a:t>interfeței</a:t>
            </a:r>
            <a:r>
              <a:rPr lang="en-US" sz="2600" dirty="0"/>
              <a:t> de </a:t>
            </a:r>
            <a:r>
              <a:rPr lang="en-US" sz="2600" dirty="0" err="1"/>
              <a:t>rețea</a:t>
            </a:r>
            <a:br>
              <a:rPr lang="en-US" sz="2600" dirty="0"/>
            </a:br>
            <a:r>
              <a:rPr lang="en-US" sz="2600" dirty="0" err="1"/>
              <a:t>în</a:t>
            </a:r>
            <a:r>
              <a:rPr lang="en-US" sz="2600" dirty="0"/>
              <a:t> mod promiscuous:</a:t>
            </a:r>
          </a:p>
          <a:p>
            <a:pPr lvl="1"/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acest</a:t>
            </a:r>
            <a:r>
              <a:rPr lang="en-US" sz="2400" dirty="0"/>
              <a:t> mod </a:t>
            </a:r>
            <a:r>
              <a:rPr lang="en-US" sz="2400" dirty="0" err="1"/>
              <a:t>este</a:t>
            </a:r>
            <a:r>
              <a:rPr lang="en-US" sz="2400" dirty="0"/>
              <a:t> primit </a:t>
            </a:r>
            <a:r>
              <a:rPr lang="en-US" sz="2400" dirty="0" err="1"/>
              <a:t>orice</a:t>
            </a:r>
            <a:r>
              <a:rPr lang="en-US" sz="2400" dirty="0"/>
              <a:t> </a:t>
            </a:r>
            <a:r>
              <a:rPr lang="en-US" sz="2400" dirty="0" err="1"/>
              <a:t>trafic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 err="1"/>
              <a:t>chiar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cel</a:t>
            </a:r>
            <a:r>
              <a:rPr lang="en-US" sz="2400" dirty="0"/>
              <a:t> care nu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destinat</a:t>
            </a:r>
            <a:br>
              <a:rPr lang="en-US" sz="2400" dirty="0"/>
            </a:br>
            <a:r>
              <a:rPr lang="en-US" sz="2400" dirty="0" err="1"/>
              <a:t>stației</a:t>
            </a:r>
            <a:r>
              <a:rPr lang="en-US" sz="2400" dirty="0"/>
              <a:t> locale.</a:t>
            </a:r>
          </a:p>
          <a:p>
            <a:r>
              <a:rPr lang="en-US" sz="2400" dirty="0" err="1"/>
              <a:t>Utilizează</a:t>
            </a:r>
            <a:r>
              <a:rPr lang="en-US" sz="2400" dirty="0"/>
              <a:t> </a:t>
            </a:r>
            <a:r>
              <a:rPr lang="en-US" sz="2400" dirty="0" err="1"/>
              <a:t>formatul</a:t>
            </a:r>
            <a:r>
              <a:rPr lang="en-US" sz="2400" dirty="0"/>
              <a:t> </a:t>
            </a:r>
            <a:r>
              <a:rPr lang="en-US" sz="2400" dirty="0" err="1"/>
              <a:t>libpcap</a:t>
            </a:r>
            <a:r>
              <a:rPr lang="en-US" sz="2400" dirty="0"/>
              <a:t>:</a:t>
            </a:r>
          </a:p>
          <a:p>
            <a:pPr lvl="1"/>
            <a:r>
              <a:rPr lang="en-US" sz="2400" dirty="0" err="1"/>
              <a:t>Permite</a:t>
            </a:r>
            <a:r>
              <a:rPr lang="en-US" sz="2400" dirty="0"/>
              <a:t> </a:t>
            </a:r>
            <a:r>
              <a:rPr lang="en-US" sz="2400" dirty="0" err="1"/>
              <a:t>deschiderea</a:t>
            </a:r>
            <a:r>
              <a:rPr lang="en-US" sz="2400" dirty="0"/>
              <a:t> </a:t>
            </a:r>
            <a:r>
              <a:rPr lang="en-US" sz="2400" dirty="0" err="1"/>
              <a:t>fișierelor</a:t>
            </a:r>
            <a:r>
              <a:rPr lang="en-US" sz="2400" dirty="0"/>
              <a:t> de</a:t>
            </a:r>
            <a:br>
              <a:rPr lang="en-US" sz="2400" dirty="0"/>
            </a:br>
            <a:r>
              <a:rPr lang="en-US" sz="2400" dirty="0" err="1"/>
              <a:t>captură</a:t>
            </a:r>
            <a:r>
              <a:rPr lang="en-US" sz="2400" dirty="0"/>
              <a:t> </a:t>
            </a:r>
            <a:r>
              <a:rPr lang="en-US" sz="2400" dirty="0" err="1"/>
              <a:t>libpcap</a:t>
            </a:r>
            <a:r>
              <a:rPr lang="en-US" sz="2400" dirty="0"/>
              <a:t> ale </a:t>
            </a:r>
            <a:r>
              <a:rPr lang="en-US" sz="2400" dirty="0" err="1"/>
              <a:t>altor</a:t>
            </a:r>
            <a:r>
              <a:rPr lang="en-US" sz="2400" dirty="0"/>
              <a:t> </a:t>
            </a:r>
            <a:r>
              <a:rPr lang="en-US" sz="2400" dirty="0" err="1"/>
              <a:t>utilitare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ca de </a:t>
            </a:r>
            <a:r>
              <a:rPr lang="en-US" sz="2400" dirty="0" err="1"/>
              <a:t>exemplu</a:t>
            </a:r>
            <a:r>
              <a:rPr lang="en-US" sz="2400" dirty="0"/>
              <a:t>:</a:t>
            </a:r>
          </a:p>
          <a:p>
            <a:pPr lvl="2"/>
            <a:r>
              <a:rPr lang="en-US" sz="2200" dirty="0" err="1"/>
              <a:t>tcpdump</a:t>
            </a:r>
            <a:r>
              <a:rPr lang="en-US" sz="2200" dirty="0"/>
              <a:t>;</a:t>
            </a:r>
          </a:p>
          <a:p>
            <a:pPr lvl="2"/>
            <a:r>
              <a:rPr lang="en-US" sz="2200" dirty="0" err="1"/>
              <a:t>dynagen</a:t>
            </a:r>
            <a:r>
              <a:rPr lang="en-US" sz="2200" dirty="0"/>
              <a:t>.</a:t>
            </a:r>
          </a:p>
        </p:txBody>
      </p:sp>
      <p:pic>
        <p:nvPicPr>
          <p:cNvPr id="5134" name="Picture 14" descr="Wireshark Tutorial: Changing Your Column Display">
            <a:extLst>
              <a:ext uri="{FF2B5EF4-FFF2-40B4-BE49-F238E27FC236}">
                <a16:creationId xmlns:a16="http://schemas.microsoft.com/office/drawing/2014/main" id="{48E2E004-C7E6-F4FA-2F5C-11589C4DD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861" y="2297155"/>
            <a:ext cx="6808512" cy="438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wireshark alt&quot; Icon - Download for free – Iconduck">
            <a:extLst>
              <a:ext uri="{FF2B5EF4-FFF2-40B4-BE49-F238E27FC236}">
                <a16:creationId xmlns:a16="http://schemas.microsoft.com/office/drawing/2014/main" id="{90078E7B-2BC5-C68E-C61E-4D096089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559" y="4108276"/>
            <a:ext cx="2572441" cy="2572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41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Utilitare</a:t>
            </a:r>
            <a:r>
              <a:rPr lang="en-US" dirty="0"/>
              <a:t> de </a:t>
            </a:r>
            <a:r>
              <a:rPr lang="en-US" dirty="0" err="1"/>
              <a:t>recunoaștere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tcpdump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44716"/>
            <a:ext cx="12192000" cy="493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Folosit</a:t>
            </a:r>
            <a:r>
              <a:rPr lang="en-US" sz="2600" dirty="0"/>
              <a:t> pentru </a:t>
            </a:r>
            <a:r>
              <a:rPr lang="en-US" sz="2600" dirty="0" err="1"/>
              <a:t>captura</a:t>
            </a:r>
            <a:r>
              <a:rPr lang="en-US" sz="2600" dirty="0"/>
              <a:t> din </a:t>
            </a:r>
            <a:r>
              <a:rPr lang="en-US" sz="2600" dirty="0" err="1"/>
              <a:t>linie</a:t>
            </a:r>
            <a:r>
              <a:rPr lang="en-US" sz="2600" dirty="0"/>
              <a:t> de </a:t>
            </a:r>
            <a:r>
              <a:rPr lang="en-US" sz="2600" dirty="0" err="1"/>
              <a:t>comandă</a:t>
            </a:r>
            <a:r>
              <a:rPr lang="en-US" sz="2600" dirty="0"/>
              <a:t> a </a:t>
            </a:r>
            <a:r>
              <a:rPr lang="en-US" sz="2600" dirty="0" err="1"/>
              <a:t>traficului</a:t>
            </a:r>
            <a:r>
              <a:rPr lang="en-US" sz="2600" dirty="0"/>
              <a:t>:</a:t>
            </a:r>
            <a:endParaRPr lang="en-US" sz="2400" dirty="0"/>
          </a:p>
        </p:txBody>
      </p:sp>
      <p:pic>
        <p:nvPicPr>
          <p:cNvPr id="1026" name="Picture 2" descr="Linux Networking tips and tricks: tcpdump • AboutNetworks.net">
            <a:extLst>
              <a:ext uri="{FF2B5EF4-FFF2-40B4-BE49-F238E27FC236}">
                <a16:creationId xmlns:a16="http://schemas.microsoft.com/office/drawing/2014/main" id="{0AAA12BD-FDFF-E233-8313-C625517FF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048" y="5313063"/>
            <a:ext cx="3263951" cy="154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08EF43-C822-96C7-421C-B9C5A18D3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86" y="2362223"/>
            <a:ext cx="7068314" cy="41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0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Utilitare</a:t>
            </a:r>
            <a:r>
              <a:rPr lang="en-US" dirty="0"/>
              <a:t> de </a:t>
            </a:r>
            <a:r>
              <a:rPr lang="en-US" dirty="0" err="1"/>
              <a:t>recunoaștere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whois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44716"/>
            <a:ext cx="12192000" cy="493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Utilitar</a:t>
            </a:r>
            <a:r>
              <a:rPr lang="en-US" sz="2600" dirty="0"/>
              <a:t> pentru </a:t>
            </a:r>
            <a:r>
              <a:rPr lang="en-US" sz="2600" dirty="0" err="1"/>
              <a:t>serviciul</a:t>
            </a:r>
            <a:r>
              <a:rPr lang="en-US" sz="2600" dirty="0"/>
              <a:t> </a:t>
            </a:r>
            <a:r>
              <a:rPr lang="en-US" sz="2600" b="1" dirty="0" err="1"/>
              <a:t>whois</a:t>
            </a:r>
            <a:r>
              <a:rPr lang="en-US" sz="2600" dirty="0"/>
              <a:t>:</a:t>
            </a:r>
          </a:p>
          <a:p>
            <a:pPr lvl="1"/>
            <a:r>
              <a:rPr lang="en-US" sz="2400" dirty="0" err="1"/>
              <a:t>Permite</a:t>
            </a:r>
            <a:r>
              <a:rPr lang="en-US" sz="2400" dirty="0"/>
              <a:t> </a:t>
            </a:r>
            <a:r>
              <a:rPr lang="en-US" sz="2400" dirty="0" err="1"/>
              <a:t>obținerea</a:t>
            </a:r>
            <a:r>
              <a:rPr lang="en-US" sz="2400" dirty="0"/>
              <a:t> de </a:t>
            </a:r>
            <a:r>
              <a:rPr lang="en-US" sz="2400" dirty="0" err="1"/>
              <a:t>informații</a:t>
            </a:r>
            <a:r>
              <a:rPr lang="en-US" sz="2400" dirty="0"/>
              <a:t> despre un </a:t>
            </a:r>
            <a:r>
              <a:rPr lang="en-US" sz="2400" dirty="0" err="1"/>
              <a:t>domeniu</a:t>
            </a:r>
            <a:r>
              <a:rPr lang="en-US" sz="2400" dirty="0"/>
              <a:t>:</a:t>
            </a:r>
          </a:p>
        </p:txBody>
      </p:sp>
      <p:pic>
        <p:nvPicPr>
          <p:cNvPr id="2050" name="Picture 2" descr="Whoisvisiting - Otelli">
            <a:extLst>
              <a:ext uri="{FF2B5EF4-FFF2-40B4-BE49-F238E27FC236}">
                <a16:creationId xmlns:a16="http://schemas.microsoft.com/office/drawing/2014/main" id="{2D938F70-C103-B29F-3E42-782B0C111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847" y="5590536"/>
            <a:ext cx="3444867" cy="125150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B52F99-086B-AB90-3B5E-7890E3296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87" y="2689276"/>
            <a:ext cx="7949938" cy="399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9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Utilitare</a:t>
            </a:r>
            <a:r>
              <a:rPr lang="en-US" dirty="0"/>
              <a:t> de </a:t>
            </a:r>
            <a:r>
              <a:rPr lang="en-US" dirty="0" err="1"/>
              <a:t>recunoaștere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host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44716"/>
            <a:ext cx="12192000" cy="493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Utilitar</a:t>
            </a:r>
            <a:r>
              <a:rPr lang="en-US" sz="2600" dirty="0"/>
              <a:t> pentru </a:t>
            </a:r>
            <a:r>
              <a:rPr lang="en-US" sz="2600" dirty="0" err="1"/>
              <a:t>serviciul</a:t>
            </a:r>
            <a:r>
              <a:rPr lang="en-US" sz="2600" dirty="0"/>
              <a:t> DNS:</a:t>
            </a:r>
          </a:p>
          <a:p>
            <a:pPr lvl="1"/>
            <a:r>
              <a:rPr lang="en-US" sz="2400" dirty="0" err="1"/>
              <a:t>Permite</a:t>
            </a:r>
            <a:r>
              <a:rPr lang="en-US" sz="2400" dirty="0"/>
              <a:t> </a:t>
            </a:r>
            <a:r>
              <a:rPr lang="en-US" sz="2400" dirty="0" err="1"/>
              <a:t>obținerea</a:t>
            </a:r>
            <a:r>
              <a:rPr lang="en-US" sz="2400" dirty="0"/>
              <a:t> </a:t>
            </a:r>
            <a:r>
              <a:rPr lang="en-US" sz="2400" dirty="0" err="1"/>
              <a:t>informațiilor</a:t>
            </a:r>
            <a:r>
              <a:rPr lang="en-US" sz="2400" dirty="0"/>
              <a:t> despre server-</a:t>
            </a:r>
            <a:r>
              <a:rPr lang="en-US" sz="2400" dirty="0" err="1"/>
              <a:t>ele</a:t>
            </a:r>
            <a:r>
              <a:rPr lang="en-US" sz="2400" dirty="0"/>
              <a:t> de </a:t>
            </a:r>
            <a:r>
              <a:rPr lang="en-US" sz="2400" dirty="0" err="1"/>
              <a:t>nume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de e-mail ale </a:t>
            </a:r>
            <a:r>
              <a:rPr lang="en-US" sz="2400" dirty="0" err="1"/>
              <a:t>unui</a:t>
            </a:r>
            <a:r>
              <a:rPr lang="en-US" sz="2400" dirty="0"/>
              <a:t> </a:t>
            </a:r>
            <a:r>
              <a:rPr lang="en-US" sz="2400" dirty="0" err="1"/>
              <a:t>domeniu</a:t>
            </a:r>
            <a:r>
              <a:rPr lang="en-US" sz="2400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9CA7F-6E89-B1F3-436E-EB864C4D3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308" y="5050467"/>
            <a:ext cx="2876486" cy="1630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9563B9-6292-C74D-4CEC-17B07648B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05" y="2787829"/>
            <a:ext cx="7699510" cy="1136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65B5F9-DC06-0D05-2262-93627D589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05" y="4327507"/>
            <a:ext cx="5642115" cy="144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9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Atacuri</a:t>
            </a:r>
            <a:r>
              <a:rPr lang="en-US" dirty="0"/>
              <a:t> Dos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44716"/>
            <a:ext cx="12192000" cy="493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dirty="0" err="1"/>
              <a:t>Identificare</a:t>
            </a:r>
            <a:r>
              <a:rPr lang="en-US" sz="3400" dirty="0"/>
              <a:t>;</a:t>
            </a:r>
          </a:p>
          <a:p>
            <a:r>
              <a:rPr lang="en-US" sz="3400" dirty="0"/>
              <a:t>DDoS;</a:t>
            </a:r>
          </a:p>
          <a:p>
            <a:r>
              <a:rPr lang="en-US" sz="3400" dirty="0"/>
              <a:t>Smurf Attack;</a:t>
            </a:r>
          </a:p>
          <a:p>
            <a:r>
              <a:rPr lang="en-US" sz="3400" dirty="0"/>
              <a:t>TCP SYN Flood;</a:t>
            </a:r>
          </a:p>
          <a:p>
            <a:r>
              <a:rPr lang="en-US" sz="3400" dirty="0"/>
              <a:t>CAM Overflow.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B280D-878E-D95B-63D2-8578810D8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760" y="1904214"/>
            <a:ext cx="5311505" cy="4822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95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Dos:</a:t>
            </a:r>
            <a:br>
              <a:rPr lang="en-US" dirty="0"/>
            </a:br>
            <a:r>
              <a:rPr lang="en-US" dirty="0" err="1"/>
              <a:t>Identificare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44716"/>
            <a:ext cx="12192000" cy="493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Denial of Service;</a:t>
            </a:r>
          </a:p>
          <a:p>
            <a:r>
              <a:rPr lang="en-US" sz="2600" dirty="0"/>
              <a:t>Se </a:t>
            </a:r>
            <a:r>
              <a:rPr lang="en-US" sz="2600" dirty="0" err="1"/>
              <a:t>trimite</a:t>
            </a:r>
            <a:r>
              <a:rPr lang="en-US" sz="2600" dirty="0"/>
              <a:t> un </a:t>
            </a:r>
            <a:r>
              <a:rPr lang="en-US" sz="2600" dirty="0" err="1"/>
              <a:t>număr</a:t>
            </a:r>
            <a:r>
              <a:rPr lang="en-US" sz="2600" dirty="0"/>
              <a:t> mare de </a:t>
            </a:r>
            <a:r>
              <a:rPr lang="en-US" sz="2600" dirty="0" err="1"/>
              <a:t>cereri</a:t>
            </a:r>
            <a:r>
              <a:rPr lang="en-US" sz="2600" dirty="0"/>
              <a:t> pentru a </a:t>
            </a:r>
            <a:r>
              <a:rPr lang="en-US" sz="2600" dirty="0" err="1"/>
              <a:t>preveni</a:t>
            </a:r>
            <a:r>
              <a:rPr lang="en-US" sz="2600" dirty="0"/>
              <a:t> </a:t>
            </a:r>
            <a:r>
              <a:rPr lang="en-US" sz="2600" dirty="0" err="1"/>
              <a:t>procesarea</a:t>
            </a:r>
            <a:r>
              <a:rPr lang="en-US" sz="2600" dirty="0"/>
              <a:t> </a:t>
            </a:r>
            <a:r>
              <a:rPr lang="en-US" sz="2600" dirty="0" err="1"/>
              <a:t>cererilor</a:t>
            </a:r>
            <a:r>
              <a:rPr lang="en-US" sz="2600" dirty="0"/>
              <a:t> </a:t>
            </a:r>
            <a:r>
              <a:rPr lang="en-US" sz="2600" dirty="0" err="1"/>
              <a:t>normale</a:t>
            </a:r>
            <a:r>
              <a:rPr lang="en-US" sz="2600" dirty="0"/>
              <a:t>;</a:t>
            </a:r>
          </a:p>
          <a:p>
            <a:r>
              <a:rPr lang="en-US" sz="2600" dirty="0"/>
              <a:t>Din </a:t>
            </a:r>
            <a:r>
              <a:rPr lang="en-US" sz="2600" dirty="0" err="1"/>
              <a:t>cauza</a:t>
            </a:r>
            <a:r>
              <a:rPr lang="en-US" sz="2600" dirty="0"/>
              <a:t> </a:t>
            </a:r>
            <a:r>
              <a:rPr lang="en-US" sz="2600" dirty="0" err="1"/>
              <a:t>încărcării</a:t>
            </a:r>
            <a:r>
              <a:rPr lang="en-US" sz="2600" dirty="0"/>
              <a:t> </a:t>
            </a:r>
            <a:r>
              <a:rPr lang="en-US" sz="2600" dirty="0" err="1"/>
              <a:t>există</a:t>
            </a:r>
            <a:r>
              <a:rPr lang="en-US" sz="2600" dirty="0"/>
              <a:t> </a:t>
            </a:r>
            <a:r>
              <a:rPr lang="en-US" sz="2600" dirty="0" err="1"/>
              <a:t>inclusiv</a:t>
            </a:r>
            <a:r>
              <a:rPr lang="en-US" sz="2600" dirty="0"/>
              <a:t> </a:t>
            </a:r>
            <a:r>
              <a:rPr lang="en-US" sz="2600" dirty="0" err="1"/>
              <a:t>riscul</a:t>
            </a:r>
            <a:r>
              <a:rPr lang="en-US" sz="2600" dirty="0"/>
              <a:t> ca </a:t>
            </a:r>
            <a:r>
              <a:rPr lang="en-US" sz="2600" dirty="0" err="1"/>
              <a:t>aplicația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întâmpine</a:t>
            </a:r>
            <a:r>
              <a:rPr lang="en-US" sz="2600" dirty="0"/>
              <a:t> o </a:t>
            </a:r>
            <a:r>
              <a:rPr lang="en-US" sz="2600" dirty="0" err="1"/>
              <a:t>eroare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se </a:t>
            </a:r>
            <a:r>
              <a:rPr lang="en-US" sz="2600" dirty="0" err="1"/>
              <a:t>oprească</a:t>
            </a:r>
            <a:r>
              <a:rPr lang="en-US" sz="2600" dirty="0"/>
              <a:t>;</a:t>
            </a:r>
          </a:p>
          <a:p>
            <a:r>
              <a:rPr lang="en-US" sz="2600" dirty="0" err="1"/>
              <a:t>Atacurile</a:t>
            </a:r>
            <a:r>
              <a:rPr lang="en-US" sz="2600" dirty="0"/>
              <a:t> DoS se </a:t>
            </a:r>
            <a:r>
              <a:rPr lang="en-US" sz="2600" dirty="0" err="1"/>
              <a:t>recunosc</a:t>
            </a:r>
            <a:r>
              <a:rPr lang="en-US" sz="2600" dirty="0"/>
              <a:t> </a:t>
            </a:r>
            <a:r>
              <a:rPr lang="en-US" sz="2600" dirty="0" err="1"/>
              <a:t>măsurând</a:t>
            </a:r>
            <a:r>
              <a:rPr lang="en-US" sz="2600" dirty="0"/>
              <a:t> </a:t>
            </a:r>
            <a:r>
              <a:rPr lang="en-US" sz="2600" dirty="0" err="1"/>
              <a:t>traficul</a:t>
            </a:r>
            <a:br>
              <a:rPr lang="en-US" sz="2600" dirty="0"/>
            </a:b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condiții</a:t>
            </a:r>
            <a:r>
              <a:rPr lang="en-US" sz="2600" dirty="0"/>
              <a:t> </a:t>
            </a:r>
            <a:r>
              <a:rPr lang="en-US" sz="2600" dirty="0" err="1"/>
              <a:t>normale</a:t>
            </a:r>
            <a:r>
              <a:rPr lang="en-US" sz="2600" dirty="0"/>
              <a:t>:</a:t>
            </a:r>
          </a:p>
          <a:p>
            <a:pPr lvl="1"/>
            <a:r>
              <a:rPr lang="en-US" sz="2400" dirty="0" err="1"/>
              <a:t>Apariția</a:t>
            </a:r>
            <a:r>
              <a:rPr lang="en-US" sz="2400" dirty="0"/>
              <a:t> </a:t>
            </a:r>
            <a:r>
              <a:rPr lang="en-US" sz="2400" dirty="0" err="1"/>
              <a:t>unei</a:t>
            </a:r>
            <a:r>
              <a:rPr lang="en-US" sz="2400" dirty="0"/>
              <a:t> </a:t>
            </a:r>
            <a:r>
              <a:rPr lang="en-US" sz="2400" dirty="0" err="1"/>
              <a:t>anomalii</a:t>
            </a:r>
            <a:r>
              <a:rPr lang="en-US" sz="2400" dirty="0"/>
              <a:t> poate indica</a:t>
            </a:r>
            <a:br>
              <a:rPr lang="en-US" sz="2400" dirty="0"/>
            </a:br>
            <a:r>
              <a:rPr lang="en-US" sz="2400" dirty="0"/>
              <a:t>un </a:t>
            </a:r>
            <a:r>
              <a:rPr lang="en-US" sz="2400" dirty="0" err="1"/>
              <a:t>atac</a:t>
            </a:r>
            <a:r>
              <a:rPr lang="en-US" sz="2400" dirty="0"/>
              <a:t> DoS.</a:t>
            </a:r>
          </a:p>
        </p:txBody>
      </p:sp>
      <p:pic>
        <p:nvPicPr>
          <p:cNvPr id="5122" name="Picture 2" descr="What is a Denial of Service (DoS) Attack? | Cobalt">
            <a:extLst>
              <a:ext uri="{FF2B5EF4-FFF2-40B4-BE49-F238E27FC236}">
                <a16:creationId xmlns:a16="http://schemas.microsoft.com/office/drawing/2014/main" id="{6B157746-F892-1099-58D8-B4A6A46C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273" y="3429000"/>
            <a:ext cx="6477000" cy="32385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11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Atacuri</a:t>
            </a:r>
            <a:r>
              <a:rPr lang="en-US" dirty="0"/>
              <a:t> </a:t>
            </a:r>
            <a:r>
              <a:rPr lang="en-US" dirty="0" err="1"/>
              <a:t>DDos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44716"/>
            <a:ext cx="12192000" cy="493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Constau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trimiterea</a:t>
            </a:r>
            <a:r>
              <a:rPr lang="en-US" sz="2600" dirty="0"/>
              <a:t> </a:t>
            </a:r>
            <a:r>
              <a:rPr lang="en-US" sz="2600" dirty="0" err="1"/>
              <a:t>cererilor</a:t>
            </a:r>
            <a:r>
              <a:rPr lang="en-US" sz="2600" dirty="0"/>
              <a:t> de la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multe</a:t>
            </a:r>
            <a:r>
              <a:rPr lang="en-US" sz="2600" dirty="0"/>
              <a:t> </a:t>
            </a:r>
            <a:r>
              <a:rPr lang="en-US" sz="2600" dirty="0" err="1"/>
              <a:t>sisteme</a:t>
            </a:r>
            <a:r>
              <a:rPr lang="en-US" sz="2600" dirty="0"/>
              <a:t> </a:t>
            </a:r>
            <a:r>
              <a:rPr lang="en-US" sz="2600" dirty="0" err="1"/>
              <a:t>către</a:t>
            </a:r>
            <a:r>
              <a:rPr lang="en-US" sz="2600" dirty="0"/>
              <a:t> o </a:t>
            </a:r>
            <a:r>
              <a:rPr lang="en-US" sz="2600" dirty="0" err="1"/>
              <a:t>singură</a:t>
            </a:r>
            <a:r>
              <a:rPr lang="en-US" sz="2600" dirty="0"/>
              <a:t> </a:t>
            </a:r>
            <a:r>
              <a:rPr lang="en-US" sz="2600" dirty="0" err="1"/>
              <a:t>țintă</a:t>
            </a:r>
            <a:r>
              <a:rPr lang="en-US" sz="2600" dirty="0"/>
              <a:t>;</a:t>
            </a:r>
          </a:p>
          <a:p>
            <a:r>
              <a:rPr lang="en-US" sz="2400" dirty="0" err="1"/>
              <a:t>Atacurile</a:t>
            </a:r>
            <a:r>
              <a:rPr lang="en-US" sz="2400" dirty="0"/>
              <a:t> DoS/DDoS sunt </a:t>
            </a:r>
            <a:r>
              <a:rPr lang="en-US" sz="2400" dirty="0" err="1"/>
              <a:t>dificil</a:t>
            </a:r>
            <a:r>
              <a:rPr lang="en-US" sz="2400" dirty="0"/>
              <a:t> de </a:t>
            </a:r>
            <a:r>
              <a:rPr lang="en-US" sz="2400" dirty="0" err="1"/>
              <a:t>identificat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Nu se poate </a:t>
            </a:r>
            <a:r>
              <a:rPr lang="en-US" sz="2400" dirty="0" err="1"/>
              <a:t>determina</a:t>
            </a:r>
            <a:r>
              <a:rPr lang="en-US" sz="2400" dirty="0"/>
              <a:t> </a:t>
            </a:r>
            <a:r>
              <a:rPr lang="en-US" sz="2400" dirty="0" err="1"/>
              <a:t>mereu</a:t>
            </a:r>
            <a:r>
              <a:rPr lang="en-US" sz="2400" dirty="0"/>
              <a:t> care sunt </a:t>
            </a:r>
            <a:r>
              <a:rPr lang="en-US" sz="2400" dirty="0" err="1"/>
              <a:t>cererile</a:t>
            </a:r>
            <a:br>
              <a:rPr lang="en-US" sz="2400" dirty="0"/>
            </a:br>
            <a:r>
              <a:rPr lang="en-US" sz="2400" dirty="0"/>
              <a:t>validate </a:t>
            </a:r>
            <a:r>
              <a:rPr lang="en-US" sz="2400" dirty="0" err="1"/>
              <a:t>și</a:t>
            </a:r>
            <a:r>
              <a:rPr lang="en-US" sz="2400" dirty="0"/>
              <a:t> care </a:t>
            </a:r>
            <a:r>
              <a:rPr lang="en-US" sz="2400" dirty="0" err="1"/>
              <a:t>reprezintă</a:t>
            </a:r>
            <a:r>
              <a:rPr lang="en-US" sz="2400" dirty="0"/>
              <a:t> un </a:t>
            </a:r>
            <a:r>
              <a:rPr lang="en-US" sz="2400" dirty="0" err="1"/>
              <a:t>atact</a:t>
            </a:r>
            <a:r>
              <a:rPr lang="en-US" sz="2400" dirty="0"/>
              <a:t>;</a:t>
            </a:r>
          </a:p>
          <a:p>
            <a:pPr lvl="1"/>
            <a:r>
              <a:rPr lang="en-US" sz="2400" dirty="0" err="1"/>
              <a:t>Exemplu</a:t>
            </a:r>
            <a:r>
              <a:rPr lang="en-US" sz="2400" dirty="0"/>
              <a:t> de traffic valid cu </a:t>
            </a:r>
            <a:r>
              <a:rPr lang="en-US" sz="2400" dirty="0" err="1"/>
              <a:t>rezultat</a:t>
            </a:r>
            <a:r>
              <a:rPr lang="en-US" sz="2400" dirty="0"/>
              <a:t> DoS:</a:t>
            </a:r>
            <a:br>
              <a:rPr lang="en-US" sz="2400" dirty="0"/>
            </a:br>
            <a:r>
              <a:rPr lang="en-US" sz="2400" dirty="0"/>
              <a:t>Slashdot Effect.</a:t>
            </a:r>
          </a:p>
        </p:txBody>
      </p:sp>
      <p:pic>
        <p:nvPicPr>
          <p:cNvPr id="7172" name="Picture 4" descr="The Slashdot Effect - Dynamoo.com">
            <a:extLst>
              <a:ext uri="{FF2B5EF4-FFF2-40B4-BE49-F238E27FC236}">
                <a16:creationId xmlns:a16="http://schemas.microsoft.com/office/drawing/2014/main" id="{BF0B006B-0AA0-AF74-3F92-DD478B5BA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911" y="3695679"/>
            <a:ext cx="487680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750A55D-7120-A763-28A6-8F38949FC69E}"/>
              </a:ext>
            </a:extLst>
          </p:cNvPr>
          <p:cNvSpPr/>
          <p:nvPr/>
        </p:nvSpPr>
        <p:spPr>
          <a:xfrm>
            <a:off x="278294" y="4258295"/>
            <a:ext cx="2266123" cy="2102747"/>
          </a:xfrm>
          <a:prstGeom prst="wedgeRoundRectCallout">
            <a:avLst>
              <a:gd name="adj1" fmla="val -9044"/>
              <a:gd name="adj2" fmla="val -58666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 site web se poate </a:t>
            </a:r>
            <a:r>
              <a:rPr lang="en-US" dirty="0" err="1"/>
              <a:t>confrunta</a:t>
            </a:r>
            <a:r>
              <a:rPr lang="en-US" dirty="0"/>
              <a:t> cu o </a:t>
            </a:r>
            <a:r>
              <a:rPr lang="en-US" dirty="0" err="1"/>
              <a:t>creștere</a:t>
            </a:r>
            <a:r>
              <a:rPr lang="en-US" dirty="0"/>
              <a:t> </a:t>
            </a:r>
            <a:r>
              <a:rPr lang="en-US" dirty="0" err="1"/>
              <a:t>masivă</a:t>
            </a:r>
            <a:r>
              <a:rPr lang="en-US" dirty="0"/>
              <a:t> a </a:t>
            </a:r>
            <a:r>
              <a:rPr lang="en-US" dirty="0" err="1"/>
              <a:t>traficului</a:t>
            </a:r>
            <a:r>
              <a:rPr lang="en-US" dirty="0"/>
              <a:t> </a:t>
            </a: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referit</a:t>
            </a:r>
            <a:r>
              <a:rPr lang="en-US" dirty="0"/>
              <a:t> de un site popular, cum </a:t>
            </a:r>
            <a:r>
              <a:rPr lang="en-US" dirty="0" err="1"/>
              <a:t>ar</a:t>
            </a:r>
            <a:r>
              <a:rPr lang="en-US" dirty="0"/>
              <a:t> fi Slashdot.org.</a:t>
            </a:r>
          </a:p>
        </p:txBody>
      </p:sp>
      <p:pic>
        <p:nvPicPr>
          <p:cNvPr id="7170" name="Picture 2" descr="Types of Denial of Service Attacks - DOS Mitigation Strategies | Okta  Developer">
            <a:extLst>
              <a:ext uri="{FF2B5EF4-FFF2-40B4-BE49-F238E27FC236}">
                <a16:creationId xmlns:a16="http://schemas.microsoft.com/office/drawing/2014/main" id="{79EF4A91-2971-3622-A5C4-FA5B6F535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169" y="2435887"/>
            <a:ext cx="4236372" cy="284134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03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DoS:</a:t>
            </a:r>
            <a:br>
              <a:rPr lang="en-US" dirty="0"/>
            </a:br>
            <a:r>
              <a:rPr lang="en-US" dirty="0"/>
              <a:t>Smurf Attack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44716"/>
            <a:ext cx="12192000" cy="493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Constă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ping-</a:t>
            </a:r>
            <a:r>
              <a:rPr lang="en-US" sz="2600" dirty="0" err="1"/>
              <a:t>uri</a:t>
            </a:r>
            <a:r>
              <a:rPr lang="en-US" sz="2600" dirty="0"/>
              <a:t> </a:t>
            </a:r>
            <a:r>
              <a:rPr lang="en-US" sz="2600" dirty="0" err="1"/>
              <a:t>către</a:t>
            </a:r>
            <a:r>
              <a:rPr lang="en-US" sz="2600" dirty="0"/>
              <a:t> o </a:t>
            </a:r>
            <a:r>
              <a:rPr lang="en-US" sz="2600" dirty="0" err="1"/>
              <a:t>adresă</a:t>
            </a:r>
            <a:r>
              <a:rPr lang="en-US" sz="2600" dirty="0"/>
              <a:t> de broadcast cu o </a:t>
            </a:r>
            <a:r>
              <a:rPr lang="en-US" sz="2600" dirty="0" err="1"/>
              <a:t>sursă</a:t>
            </a:r>
            <a:r>
              <a:rPr lang="en-US" sz="2600" dirty="0"/>
              <a:t> spoofed;</a:t>
            </a:r>
          </a:p>
          <a:p>
            <a:r>
              <a:rPr lang="en-US" sz="2600" dirty="0" err="1"/>
              <a:t>Toate</a:t>
            </a:r>
            <a:r>
              <a:rPr lang="en-US" sz="2600" dirty="0"/>
              <a:t> </a:t>
            </a:r>
            <a:r>
              <a:rPr lang="en-US" sz="2600" dirty="0" err="1"/>
              <a:t>stațiile</a:t>
            </a:r>
            <a:r>
              <a:rPr lang="en-US" sz="2600" dirty="0"/>
              <a:t> din </a:t>
            </a:r>
            <a:r>
              <a:rPr lang="en-US" sz="2600" dirty="0" err="1"/>
              <a:t>rețeaua</a:t>
            </a:r>
            <a:r>
              <a:rPr lang="en-US" sz="2600" dirty="0"/>
              <a:t> respective </a:t>
            </a:r>
            <a:r>
              <a:rPr lang="en-US" sz="2600" dirty="0" err="1"/>
              <a:t>vor</a:t>
            </a:r>
            <a:r>
              <a:rPr lang="en-US" sz="2600" dirty="0"/>
              <a:t> </a:t>
            </a:r>
            <a:r>
              <a:rPr lang="en-US" sz="2600" dirty="0" err="1"/>
              <a:t>răspunde</a:t>
            </a:r>
            <a:r>
              <a:rPr lang="en-US" sz="2600" dirty="0"/>
              <a:t> </a:t>
            </a:r>
            <a:r>
              <a:rPr lang="en-US" sz="2600" dirty="0" err="1"/>
              <a:t>către</a:t>
            </a:r>
            <a:r>
              <a:rPr lang="en-US" sz="2600" dirty="0"/>
              <a:t> </a:t>
            </a:r>
            <a:r>
              <a:rPr lang="en-US" sz="2600" dirty="0" err="1"/>
              <a:t>sursă</a:t>
            </a:r>
            <a:r>
              <a:rPr lang="en-US" sz="2600" dirty="0"/>
              <a:t>;</a:t>
            </a:r>
          </a:p>
          <a:p>
            <a:r>
              <a:rPr lang="en-US" sz="2600" dirty="0" err="1"/>
              <a:t>Dacă</a:t>
            </a:r>
            <a:r>
              <a:rPr lang="en-US" sz="2600" dirty="0"/>
              <a:t> </a:t>
            </a:r>
            <a:r>
              <a:rPr lang="en-US" sz="2600" dirty="0" err="1"/>
              <a:t>rețeaua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mare, </a:t>
            </a:r>
            <a:r>
              <a:rPr lang="en-US" sz="2600" dirty="0" err="1"/>
              <a:t>stația</a:t>
            </a:r>
            <a:r>
              <a:rPr lang="en-US" sz="2600" dirty="0"/>
              <a:t> </a:t>
            </a:r>
            <a:r>
              <a:rPr lang="en-US" sz="2600" dirty="0" err="1"/>
              <a:t>țintă</a:t>
            </a:r>
            <a:r>
              <a:rPr lang="en-US" sz="2600" dirty="0"/>
              <a:t> poate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primească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</a:t>
            </a:r>
            <a:r>
              <a:rPr lang="en-US" sz="2600" dirty="0"/>
              <a:t> </a:t>
            </a:r>
            <a:r>
              <a:rPr lang="en-US" sz="2600" dirty="0" err="1"/>
              <a:t>trafic</a:t>
            </a:r>
            <a:r>
              <a:rPr lang="en-US" sz="2600" dirty="0"/>
              <a:t> decat poate </a:t>
            </a:r>
            <a:r>
              <a:rPr lang="en-US" sz="2600" dirty="0" err="1"/>
              <a:t>procesa</a:t>
            </a:r>
            <a:r>
              <a:rPr lang="en-US" sz="2600" dirty="0"/>
              <a:t>;</a:t>
            </a:r>
          </a:p>
          <a:p>
            <a:pPr lvl="1"/>
            <a:r>
              <a:rPr lang="en-US" sz="2400" dirty="0" err="1"/>
              <a:t>Efectul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br>
              <a:rPr lang="en-US" sz="2400" dirty="0"/>
            </a:br>
            <a:r>
              <a:rPr lang="en-US" sz="2400" dirty="0" err="1"/>
              <a:t>imposibilitatea</a:t>
            </a:r>
            <a:br>
              <a:rPr lang="en-US" sz="2400" dirty="0"/>
            </a:br>
            <a:r>
              <a:rPr lang="en-US" sz="2400" dirty="0" err="1"/>
              <a:t>folosirii</a:t>
            </a:r>
            <a:r>
              <a:rPr lang="en-US" sz="2400" dirty="0"/>
              <a:t> </a:t>
            </a:r>
            <a:r>
              <a:rPr lang="en-US" sz="2400" dirty="0" err="1"/>
              <a:t>conexiunii</a:t>
            </a:r>
            <a:br>
              <a:rPr lang="en-US" sz="2400" dirty="0"/>
            </a:br>
            <a:r>
              <a:rPr lang="en-US" sz="2400" dirty="0"/>
              <a:t>la Internet pentru</a:t>
            </a:r>
            <a:br>
              <a:rPr lang="en-US" sz="2400" dirty="0"/>
            </a:br>
            <a:r>
              <a:rPr lang="en-US" sz="2400" dirty="0"/>
              <a:t>o </a:t>
            </a:r>
            <a:r>
              <a:rPr lang="en-US" sz="2400" dirty="0" err="1"/>
              <a:t>utilizare</a:t>
            </a:r>
            <a:r>
              <a:rPr lang="en-US" sz="2400" dirty="0"/>
              <a:t> </a:t>
            </a:r>
            <a:r>
              <a:rPr lang="en-US" sz="2400" dirty="0" err="1"/>
              <a:t>normală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B2D3A-B751-A8F8-AD23-B025E5AA7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0" y="3257402"/>
            <a:ext cx="7991474" cy="32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7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DoS:</a:t>
            </a:r>
            <a:br>
              <a:rPr lang="en-US" dirty="0"/>
            </a:br>
            <a:r>
              <a:rPr lang="en-US" dirty="0"/>
              <a:t>TCP SYN Flood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44716"/>
            <a:ext cx="12192000" cy="493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Atacatorul</a:t>
            </a:r>
            <a:r>
              <a:rPr lang="en-US" sz="2600" dirty="0"/>
              <a:t> </a:t>
            </a:r>
            <a:r>
              <a:rPr lang="en-US" sz="2600" dirty="0" err="1"/>
              <a:t>inițiază</a:t>
            </a:r>
            <a:r>
              <a:rPr lang="en-US" sz="2600" dirty="0"/>
              <a:t> un </a:t>
            </a:r>
            <a:r>
              <a:rPr lang="en-US" sz="2600" dirty="0" err="1"/>
              <a:t>număr</a:t>
            </a:r>
            <a:r>
              <a:rPr lang="en-US" sz="2600" dirty="0"/>
              <a:t> mare de </a:t>
            </a:r>
            <a:r>
              <a:rPr lang="en-US" sz="2600" dirty="0" err="1"/>
              <a:t>conexiuni</a:t>
            </a:r>
            <a:r>
              <a:rPr lang="en-US" sz="2600" dirty="0"/>
              <a:t> TCP cu un server, </a:t>
            </a:r>
            <a:r>
              <a:rPr lang="en-US" sz="2600" dirty="0" err="1"/>
              <a:t>fără</a:t>
            </a:r>
            <a:r>
              <a:rPr lang="en-US" sz="2600" dirty="0"/>
              <a:t> a termina handshake-</a:t>
            </a:r>
            <a:r>
              <a:rPr lang="en-US" sz="2600" dirty="0" err="1"/>
              <a:t>ul</a:t>
            </a:r>
            <a:r>
              <a:rPr lang="en-US" sz="2600" dirty="0"/>
              <a:t> </a:t>
            </a:r>
            <a:r>
              <a:rPr lang="en-US" sz="2600" dirty="0" err="1"/>
              <a:t>inițial</a:t>
            </a:r>
            <a:r>
              <a:rPr lang="en-US" sz="2600" dirty="0"/>
              <a:t> (</a:t>
            </a:r>
            <a:r>
              <a:rPr lang="en-US" sz="2600" dirty="0" err="1"/>
              <a:t>conexiuni</a:t>
            </a:r>
            <a:r>
              <a:rPr lang="en-US" sz="2600" dirty="0"/>
              <a:t> half-open);</a:t>
            </a:r>
          </a:p>
          <a:p>
            <a:r>
              <a:rPr lang="en-US" sz="2600" dirty="0" err="1"/>
              <a:t>Respectivele</a:t>
            </a:r>
            <a:r>
              <a:rPr lang="en-US" sz="2600" dirty="0"/>
              <a:t> </a:t>
            </a:r>
            <a:r>
              <a:rPr lang="en-US" sz="2600" dirty="0" err="1"/>
              <a:t>conexiuni</a:t>
            </a:r>
            <a:r>
              <a:rPr lang="en-US" sz="2600" dirty="0"/>
              <a:t> </a:t>
            </a:r>
            <a:r>
              <a:rPr lang="en-US" sz="2600" dirty="0" err="1"/>
              <a:t>epuizează</a:t>
            </a:r>
            <a:r>
              <a:rPr lang="en-US" sz="2600" dirty="0"/>
              <a:t> </a:t>
            </a:r>
            <a:r>
              <a:rPr lang="en-US" sz="2600" dirty="0" err="1"/>
              <a:t>resursele</a:t>
            </a:r>
            <a:r>
              <a:rPr lang="en-US" sz="2600" dirty="0"/>
              <a:t> server-</a:t>
            </a:r>
            <a:r>
              <a:rPr lang="en-US" sz="2600" dirty="0" err="1"/>
              <a:t>ului</a:t>
            </a:r>
            <a:r>
              <a:rPr lang="en-US" sz="2600" dirty="0"/>
              <a:t>:</a:t>
            </a:r>
          </a:p>
          <a:p>
            <a:pPr lvl="1"/>
            <a:r>
              <a:rPr lang="en-US" sz="2600" dirty="0" err="1"/>
              <a:t>Acesta</a:t>
            </a:r>
            <a:r>
              <a:rPr lang="en-US" sz="2600" dirty="0"/>
              <a:t> nu </a:t>
            </a:r>
            <a:r>
              <a:rPr lang="en-US" sz="2600" dirty="0" err="1"/>
              <a:t>mai</a:t>
            </a:r>
            <a:r>
              <a:rPr lang="en-US" sz="2600" dirty="0"/>
              <a:t> poate </a:t>
            </a:r>
            <a:r>
              <a:rPr lang="en-US" sz="2600" dirty="0" err="1"/>
              <a:t>procesa</a:t>
            </a:r>
            <a:r>
              <a:rPr lang="en-US" sz="2600" dirty="0"/>
              <a:t> </a:t>
            </a:r>
            <a:r>
              <a:rPr lang="en-US" sz="2600" dirty="0" err="1"/>
              <a:t>cereri</a:t>
            </a:r>
            <a:r>
              <a:rPr lang="en-US" sz="2600" dirty="0"/>
              <a:t> </a:t>
            </a:r>
            <a:r>
              <a:rPr lang="en-US" sz="2600" dirty="0" err="1"/>
              <a:t>valide</a:t>
            </a:r>
            <a:r>
              <a:rPr lang="en-US" sz="26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4E12C-24C3-DE3C-9CEC-DBBF5CECD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3429000"/>
            <a:ext cx="8248649" cy="329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3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DoS:</a:t>
            </a:r>
            <a:br>
              <a:rPr lang="en-US" dirty="0"/>
            </a:br>
            <a:r>
              <a:rPr lang="en-US" dirty="0"/>
              <a:t>CAM Overflow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611984"/>
            <a:ext cx="12192000" cy="52460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Ce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tabela</a:t>
            </a:r>
            <a:r>
              <a:rPr lang="en-US" sz="2600" dirty="0"/>
              <a:t> CAM (Content Addressable Memory)?</a:t>
            </a:r>
          </a:p>
          <a:p>
            <a:pPr lvl="1"/>
            <a:r>
              <a:rPr lang="en-US" sz="2400" dirty="0" err="1"/>
              <a:t>Tablă</a:t>
            </a:r>
            <a:r>
              <a:rPr lang="en-US" sz="2400" dirty="0"/>
              <a:t> </a:t>
            </a:r>
            <a:r>
              <a:rPr lang="en-US" sz="2400" dirty="0" err="1"/>
              <a:t>folosită</a:t>
            </a:r>
            <a:r>
              <a:rPr lang="en-US" sz="2400" dirty="0"/>
              <a:t> de switch-</a:t>
            </a:r>
            <a:r>
              <a:rPr lang="en-US" sz="2400" dirty="0" err="1"/>
              <a:t>uri</a:t>
            </a:r>
            <a:r>
              <a:rPr lang="en-US" sz="2400" dirty="0"/>
              <a:t> pentru a </a:t>
            </a:r>
            <a:r>
              <a:rPr lang="en-US" sz="2400" dirty="0" err="1"/>
              <a:t>reține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en-US" sz="2400" dirty="0"/>
              <a:t> port se </a:t>
            </a:r>
            <a:r>
              <a:rPr lang="en-US" sz="2400" dirty="0" err="1"/>
              <a:t>ajunge</a:t>
            </a:r>
            <a:r>
              <a:rPr lang="en-US" sz="2400" dirty="0"/>
              <a:t> la o </a:t>
            </a:r>
            <a:r>
              <a:rPr lang="en-US" sz="2400" dirty="0" err="1"/>
              <a:t>anumită</a:t>
            </a:r>
            <a:r>
              <a:rPr lang="en-US" sz="2400" dirty="0"/>
              <a:t> </a:t>
            </a:r>
            <a:r>
              <a:rPr lang="en-US" sz="2400" dirty="0" err="1"/>
              <a:t>adresă</a:t>
            </a:r>
            <a:r>
              <a:rPr lang="en-US" sz="2400" dirty="0"/>
              <a:t> MAC.</a:t>
            </a:r>
          </a:p>
          <a:p>
            <a:r>
              <a:rPr lang="en-US" sz="2800" dirty="0"/>
              <a:t>Memoria </a:t>
            </a:r>
            <a:r>
              <a:rPr lang="en-US" sz="2800" dirty="0" err="1"/>
              <a:t>unui</a:t>
            </a:r>
            <a:r>
              <a:rPr lang="en-US" sz="2800" dirty="0"/>
              <a:t> switch nu e </a:t>
            </a:r>
            <a:r>
              <a:rPr lang="en-US" sz="2800" dirty="0" err="1"/>
              <a:t>nelimitată</a:t>
            </a:r>
            <a:r>
              <a:rPr lang="en-US" sz="2800" dirty="0"/>
              <a:t>:</a:t>
            </a:r>
          </a:p>
          <a:p>
            <a:pPr lvl="1"/>
            <a:r>
              <a:rPr lang="en-US" sz="2400" dirty="0" err="1"/>
              <a:t>Tabela</a:t>
            </a:r>
            <a:r>
              <a:rPr lang="en-US" sz="2400" dirty="0"/>
              <a:t> CAM se poate </a:t>
            </a:r>
            <a:r>
              <a:rPr lang="en-US" sz="2400" dirty="0" err="1"/>
              <a:t>umple</a:t>
            </a:r>
            <a:r>
              <a:rPr lang="en-US" sz="2400" dirty="0"/>
              <a:t>;</a:t>
            </a:r>
          </a:p>
          <a:p>
            <a:pPr lvl="1"/>
            <a:r>
              <a:rPr lang="en-US" sz="2400" dirty="0" err="1"/>
              <a:t>Dacă</a:t>
            </a:r>
            <a:r>
              <a:rPr lang="en-US" sz="2400" dirty="0"/>
              <a:t> se </a:t>
            </a:r>
            <a:r>
              <a:rPr lang="en-US" sz="2400" dirty="0" err="1"/>
              <a:t>umple</a:t>
            </a:r>
            <a:r>
              <a:rPr lang="en-US" sz="2400" dirty="0"/>
              <a:t>, switch-</a:t>
            </a:r>
            <a:r>
              <a:rPr lang="en-US" sz="2400" dirty="0" err="1"/>
              <a:t>ul</a:t>
            </a:r>
            <a:r>
              <a:rPr lang="en-US" sz="2400" dirty="0"/>
              <a:t> </a:t>
            </a:r>
            <a:r>
              <a:rPr lang="en-US" sz="2400" dirty="0" err="1"/>
              <a:t>va</a:t>
            </a:r>
            <a:r>
              <a:rPr lang="en-US" sz="2400" dirty="0"/>
              <a:t> </a:t>
            </a:r>
            <a:r>
              <a:rPr lang="en-US" sz="2400" dirty="0" err="1"/>
              <a:t>lucra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regim</a:t>
            </a:r>
            <a:r>
              <a:rPr lang="en-US" sz="2400" dirty="0"/>
              <a:t> de hub, </a:t>
            </a:r>
            <a:r>
              <a:rPr lang="en-US" sz="2400" dirty="0" err="1"/>
              <a:t>trimițând</a:t>
            </a:r>
            <a:br>
              <a:rPr lang="en-US" sz="2400" dirty="0"/>
            </a:br>
            <a:r>
              <a:rPr lang="en-US" sz="2400" dirty="0" err="1"/>
              <a:t>pachetele</a:t>
            </a:r>
            <a:r>
              <a:rPr lang="en-US" sz="2400" dirty="0"/>
              <a:t> pe </a:t>
            </a:r>
            <a:r>
              <a:rPr lang="en-US" sz="2400" dirty="0" err="1"/>
              <a:t>toate</a:t>
            </a:r>
            <a:r>
              <a:rPr lang="en-US" sz="2400" dirty="0"/>
              <a:t> </a:t>
            </a:r>
            <a:r>
              <a:rPr lang="en-US" sz="2400" dirty="0" err="1"/>
              <a:t>porturile</a:t>
            </a:r>
            <a:r>
              <a:rPr lang="en-US" sz="2400" dirty="0"/>
              <a:t> sale, </a:t>
            </a:r>
            <a:r>
              <a:rPr lang="en-US" sz="2400" dirty="0" err="1"/>
              <a:t>neștiind</a:t>
            </a:r>
            <a:r>
              <a:rPr lang="en-US" sz="2400" dirty="0"/>
              <a:t> care port duce la</a:t>
            </a:r>
            <a:br>
              <a:rPr lang="en-US" sz="2400" dirty="0"/>
            </a:br>
            <a:r>
              <a:rPr lang="en-US" sz="2400" dirty="0"/>
              <a:t>MAC-</a:t>
            </a:r>
            <a:r>
              <a:rPr lang="en-US" sz="2400" dirty="0" err="1"/>
              <a:t>ul</a:t>
            </a:r>
            <a:r>
              <a:rPr lang="en-US" sz="2400" dirty="0"/>
              <a:t> </a:t>
            </a:r>
            <a:r>
              <a:rPr lang="en-US" sz="2400" dirty="0" err="1"/>
              <a:t>destinție</a:t>
            </a:r>
            <a:r>
              <a:rPr lang="en-US" sz="2400" dirty="0"/>
              <a:t>,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va</a:t>
            </a:r>
            <a:r>
              <a:rPr lang="en-US" sz="2400" dirty="0"/>
              <a:t> </a:t>
            </a:r>
            <a:r>
              <a:rPr lang="en-US" sz="2400" dirty="0" err="1"/>
              <a:t>inunda</a:t>
            </a:r>
            <a:r>
              <a:rPr lang="en-US" sz="2400" dirty="0"/>
              <a:t> </a:t>
            </a:r>
            <a:r>
              <a:rPr lang="en-US" sz="2400" dirty="0" err="1"/>
              <a:t>rețeaua</a:t>
            </a:r>
            <a:r>
              <a:rPr lang="en-US" sz="2400" dirty="0"/>
              <a:t> cu </a:t>
            </a:r>
            <a:r>
              <a:rPr lang="en-US" sz="2400" dirty="0" err="1"/>
              <a:t>pachete</a:t>
            </a:r>
            <a:r>
              <a:rPr lang="en-US" sz="2400" dirty="0"/>
              <a:t> </a:t>
            </a:r>
            <a:r>
              <a:rPr lang="en-US" sz="2400" dirty="0" err="1"/>
              <a:t>fără</a:t>
            </a:r>
            <a:r>
              <a:rPr lang="en-US" sz="2400" dirty="0"/>
              <a:t> a le</a:t>
            </a:r>
            <a:br>
              <a:rPr lang="en-US" sz="2400" dirty="0"/>
            </a:b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putea</a:t>
            </a:r>
            <a:r>
              <a:rPr lang="en-US" sz="2400" dirty="0"/>
              <a:t> </a:t>
            </a:r>
            <a:r>
              <a:rPr lang="en-US" sz="2400" dirty="0" err="1"/>
              <a:t>direcționa</a:t>
            </a:r>
            <a:r>
              <a:rPr lang="en-US" sz="2400" dirty="0"/>
              <a:t> </a:t>
            </a:r>
            <a:r>
              <a:rPr lang="en-US" sz="2400" dirty="0" err="1"/>
              <a:t>doar</a:t>
            </a:r>
            <a:r>
              <a:rPr lang="en-US" sz="2400" dirty="0"/>
              <a:t> </a:t>
            </a:r>
            <a:r>
              <a:rPr lang="en-US" sz="2400" dirty="0" err="1"/>
              <a:t>către</a:t>
            </a:r>
            <a:r>
              <a:rPr lang="en-US" sz="2400" dirty="0"/>
              <a:t> MAC-</a:t>
            </a:r>
            <a:r>
              <a:rPr lang="en-US" sz="2400" dirty="0" err="1"/>
              <a:t>ul</a:t>
            </a:r>
            <a:r>
              <a:rPr lang="en-US" sz="2400" dirty="0"/>
              <a:t> </a:t>
            </a:r>
            <a:r>
              <a:rPr lang="en-US" sz="2400" dirty="0" err="1"/>
              <a:t>destinație</a:t>
            </a:r>
            <a:r>
              <a:rPr lang="en-US" sz="2400" dirty="0"/>
              <a:t>.</a:t>
            </a:r>
          </a:p>
          <a:p>
            <a:r>
              <a:rPr lang="en-US" sz="2800" dirty="0"/>
              <a:t>Ce </a:t>
            </a:r>
            <a:r>
              <a:rPr lang="en-US" sz="2800" dirty="0" err="1"/>
              <a:t>adrese</a:t>
            </a:r>
            <a:r>
              <a:rPr lang="en-US" sz="2800" dirty="0"/>
              <a:t> MAC trebuie </a:t>
            </a:r>
            <a:r>
              <a:rPr lang="en-US" sz="2800" dirty="0" err="1"/>
              <a:t>falsificate</a:t>
            </a:r>
            <a:r>
              <a:rPr lang="en-US" sz="2800" dirty="0"/>
              <a:t> pentru </a:t>
            </a:r>
            <a:r>
              <a:rPr lang="en-US" sz="2800" dirty="0" err="1"/>
              <a:t>acest</a:t>
            </a:r>
            <a:r>
              <a:rPr lang="en-US" sz="2800" dirty="0"/>
              <a:t> </a:t>
            </a:r>
            <a:r>
              <a:rPr lang="en-US" sz="2800" dirty="0" err="1"/>
              <a:t>atac</a:t>
            </a:r>
            <a:r>
              <a:rPr lang="en-US" sz="2800" dirty="0"/>
              <a:t>?</a:t>
            </a:r>
          </a:p>
          <a:p>
            <a:pPr lvl="1"/>
            <a:r>
              <a:rPr lang="en-US" sz="2400" dirty="0"/>
              <a:t>Switch-</a:t>
            </a:r>
            <a:r>
              <a:rPr lang="en-US" sz="2400" dirty="0" err="1"/>
              <a:t>ul</a:t>
            </a:r>
            <a:r>
              <a:rPr lang="en-US" sz="2400" dirty="0"/>
              <a:t> </a:t>
            </a:r>
            <a:r>
              <a:rPr lang="en-US" sz="2400" dirty="0" err="1"/>
              <a:t>învață</a:t>
            </a:r>
            <a:r>
              <a:rPr lang="en-US" sz="2400" dirty="0"/>
              <a:t> </a:t>
            </a:r>
            <a:r>
              <a:rPr lang="en-US" sz="2400" dirty="0" err="1"/>
              <a:t>adresele</a:t>
            </a:r>
            <a:r>
              <a:rPr lang="en-US" sz="2400" dirty="0"/>
              <a:t> MAC </a:t>
            </a:r>
            <a:r>
              <a:rPr lang="en-US" sz="2400" dirty="0" err="1"/>
              <a:t>sursă</a:t>
            </a:r>
            <a:r>
              <a:rPr lang="en-US" sz="2400" dirty="0"/>
              <a:t>, </a:t>
            </a:r>
            <a:r>
              <a:rPr lang="en-US" sz="2400" dirty="0" err="1"/>
              <a:t>deci</a:t>
            </a:r>
            <a:r>
              <a:rPr lang="en-US" sz="2400" dirty="0"/>
              <a:t> </a:t>
            </a:r>
            <a:r>
              <a:rPr lang="en-US" sz="2400" dirty="0" err="1"/>
              <a:t>acestea</a:t>
            </a:r>
            <a:r>
              <a:rPr lang="en-US" sz="2400" dirty="0"/>
              <a:t> </a:t>
            </a:r>
            <a:r>
              <a:rPr lang="en-US" sz="2400" dirty="0" err="1"/>
              <a:t>trebuiesc</a:t>
            </a:r>
            <a:br>
              <a:rPr lang="en-US" sz="2400" dirty="0"/>
            </a:br>
            <a:r>
              <a:rPr lang="en-US" sz="2400" dirty="0" err="1"/>
              <a:t>falsificate</a:t>
            </a:r>
            <a:r>
              <a:rPr lang="en-US" sz="2400" dirty="0"/>
              <a:t>.</a:t>
            </a:r>
          </a:p>
          <a:p>
            <a:r>
              <a:rPr lang="en-US" sz="2800" dirty="0"/>
              <a:t>Cum se poate </a:t>
            </a:r>
            <a:r>
              <a:rPr lang="en-US" sz="2800" dirty="0" err="1"/>
              <a:t>opri</a:t>
            </a:r>
            <a:r>
              <a:rPr lang="en-US" sz="2800" dirty="0"/>
              <a:t> </a:t>
            </a:r>
            <a:r>
              <a:rPr lang="en-US" sz="2800" dirty="0" err="1"/>
              <a:t>acest</a:t>
            </a:r>
            <a:r>
              <a:rPr lang="en-US" sz="2800" dirty="0"/>
              <a:t> </a:t>
            </a:r>
            <a:r>
              <a:rPr lang="en-US" sz="2800" dirty="0" err="1"/>
              <a:t>atac</a:t>
            </a:r>
            <a:r>
              <a:rPr lang="en-US" sz="2800" dirty="0"/>
              <a:t>?</a:t>
            </a:r>
          </a:p>
          <a:p>
            <a:pPr lvl="1"/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limitarea</a:t>
            </a:r>
            <a:r>
              <a:rPr lang="en-US" sz="2400" dirty="0"/>
              <a:t> </a:t>
            </a:r>
            <a:r>
              <a:rPr lang="en-US" sz="2400" dirty="0" err="1"/>
              <a:t>numărului</a:t>
            </a:r>
            <a:r>
              <a:rPr lang="en-US" sz="2400" dirty="0"/>
              <a:t> de </a:t>
            </a:r>
            <a:r>
              <a:rPr lang="en-US" sz="2400" dirty="0" err="1"/>
              <a:t>adrese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en-US" sz="2400" dirty="0"/>
              <a:t> pot fi </a:t>
            </a:r>
            <a:r>
              <a:rPr lang="en-US" sz="2400" dirty="0" err="1"/>
              <a:t>învățate</a:t>
            </a:r>
            <a:r>
              <a:rPr lang="en-US" sz="2400" dirty="0"/>
              <a:t> pe un port.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2C438-754C-83F6-3A3A-1CBEAAC8C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408" y="2850808"/>
            <a:ext cx="3473785" cy="3251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4972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Vă mulțumesc că</a:t>
            </a:r>
            <a:br>
              <a:rPr lang="ro-RO" dirty="0"/>
            </a:br>
            <a:r>
              <a:rPr lang="ro-RO" dirty="0"/>
              <a:t>ați venit la curs!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592D20-D74A-628D-9C52-4FF603DC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7578"/>
            <a:ext cx="12192000" cy="549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8C76FE-054A-F67E-E872-62D6D3C58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04" y="2076819"/>
            <a:ext cx="3732389" cy="29240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56" name="Picture 32" descr="Flag of Germany">
            <a:extLst>
              <a:ext uri="{FF2B5EF4-FFF2-40B4-BE49-F238E27FC236}">
                <a16:creationId xmlns:a16="http://schemas.microsoft.com/office/drawing/2014/main" id="{5E89D2A9-339A-5742-248E-F3E91F30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1" y="5473278"/>
            <a:ext cx="2062687" cy="123761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5F2ADF-3067-08E9-8E23-C36D658C9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14" y="75443"/>
            <a:ext cx="1281809" cy="12921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720AE5-E830-92E2-9E38-C123F719EE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3924" y="75443"/>
            <a:ext cx="1281810" cy="12902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42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44716"/>
            <a:ext cx="12192000" cy="493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dirty="0" err="1"/>
              <a:t>Spargere</a:t>
            </a:r>
            <a:r>
              <a:rPr lang="en-US" sz="3400" dirty="0"/>
              <a:t> de parole;</a:t>
            </a:r>
          </a:p>
          <a:p>
            <a:r>
              <a:rPr lang="en-US" sz="3400" dirty="0"/>
              <a:t>Man-in-the-Middle;</a:t>
            </a:r>
          </a:p>
          <a:p>
            <a:r>
              <a:rPr lang="en-US" sz="3400" dirty="0"/>
              <a:t>Social Engineering;</a:t>
            </a:r>
          </a:p>
          <a:p>
            <a:r>
              <a:rPr lang="en-US" sz="3400" dirty="0" err="1"/>
              <a:t>Exploatarea</a:t>
            </a:r>
            <a:r>
              <a:rPr lang="en-US" sz="3400" dirty="0"/>
              <a:t> </a:t>
            </a:r>
            <a:r>
              <a:rPr lang="en-US" sz="3400" dirty="0" err="1"/>
              <a:t>încrederii</a:t>
            </a:r>
            <a:r>
              <a:rPr lang="en-US" sz="3400" dirty="0"/>
              <a:t>;</a:t>
            </a:r>
          </a:p>
          <a:p>
            <a:r>
              <a:rPr lang="en-US" sz="3400" dirty="0"/>
              <a:t>Buffer Overflow;</a:t>
            </a:r>
          </a:p>
          <a:p>
            <a:r>
              <a:rPr lang="en-US" sz="3400" dirty="0"/>
              <a:t>VLAN Hopping;</a:t>
            </a:r>
          </a:p>
          <a:p>
            <a:r>
              <a:rPr lang="en-US" sz="3400" dirty="0" err="1"/>
              <a:t>Atacuri</a:t>
            </a:r>
            <a:r>
              <a:rPr lang="en-US" sz="3400" dirty="0"/>
              <a:t> STP.</a:t>
            </a:r>
          </a:p>
        </p:txBody>
      </p:sp>
      <p:pic>
        <p:nvPicPr>
          <p:cNvPr id="12290" name="Picture 2" descr="What is NAC? Network Access Control Explained - ACCi">
            <a:extLst>
              <a:ext uri="{FF2B5EF4-FFF2-40B4-BE49-F238E27FC236}">
                <a16:creationId xmlns:a16="http://schemas.microsoft.com/office/drawing/2014/main" id="{C821CBE3-14AB-6928-4CAC-7BDD924F4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035" y="2062359"/>
            <a:ext cx="7305675" cy="4524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8496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Spargerea</a:t>
            </a:r>
            <a:r>
              <a:rPr lang="en-US" dirty="0"/>
              <a:t> de parole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689652"/>
            <a:ext cx="12192000" cy="51683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Parolele</a:t>
            </a:r>
            <a:r>
              <a:rPr lang="en-US" sz="2600" dirty="0"/>
              <a:t> </a:t>
            </a:r>
            <a:r>
              <a:rPr lang="en-US" sz="2600" dirty="0" err="1"/>
              <a:t>trimise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clar</a:t>
            </a:r>
            <a:r>
              <a:rPr lang="en-US" sz="2600" dirty="0"/>
              <a:t>, ca de </a:t>
            </a:r>
            <a:r>
              <a:rPr lang="en-US" sz="2600" dirty="0" err="1"/>
              <a:t>exemplu</a:t>
            </a:r>
            <a:r>
              <a:rPr lang="en-US" sz="2600" dirty="0"/>
              <a:t> </a:t>
            </a:r>
            <a:r>
              <a:rPr lang="en-US" sz="2600" dirty="0" err="1"/>
              <a:t>prin</a:t>
            </a:r>
            <a:r>
              <a:rPr lang="en-US" sz="2600" dirty="0"/>
              <a:t> telnet, pot fi </a:t>
            </a:r>
            <a:r>
              <a:rPr lang="en-US" sz="2600" dirty="0" err="1"/>
              <a:t>obținute</a:t>
            </a:r>
            <a:r>
              <a:rPr lang="en-US" sz="2600" dirty="0"/>
              <a:t> </a:t>
            </a:r>
            <a:r>
              <a:rPr lang="en-US" sz="2600" dirty="0" err="1"/>
              <a:t>prin</a:t>
            </a:r>
            <a:r>
              <a:rPr lang="en-US" sz="2600" dirty="0"/>
              <a:t> </a:t>
            </a:r>
            <a:r>
              <a:rPr lang="en-US" sz="2600" b="1" dirty="0"/>
              <a:t>sniffing</a:t>
            </a:r>
            <a:r>
              <a:rPr lang="en-US" sz="2600" dirty="0"/>
              <a:t>;</a:t>
            </a:r>
          </a:p>
          <a:p>
            <a:r>
              <a:rPr lang="en-US" sz="2600" dirty="0" err="1"/>
              <a:t>Parolele</a:t>
            </a:r>
            <a:r>
              <a:rPr lang="en-US" sz="2600" dirty="0"/>
              <a:t> </a:t>
            </a:r>
            <a:r>
              <a:rPr lang="en-US" sz="2600" dirty="0" err="1"/>
              <a:t>cărora</a:t>
            </a:r>
            <a:r>
              <a:rPr lang="en-US" sz="2600" dirty="0"/>
              <a:t> li s-a </a:t>
            </a:r>
            <a:r>
              <a:rPr lang="en-US" sz="2600" dirty="0" err="1"/>
              <a:t>obținut</a:t>
            </a:r>
            <a:r>
              <a:rPr lang="en-US" sz="2600" dirty="0"/>
              <a:t> hash-</a:t>
            </a:r>
            <a:r>
              <a:rPr lang="en-US" sz="2600" dirty="0" err="1"/>
              <a:t>ul</a:t>
            </a:r>
            <a:r>
              <a:rPr lang="en-US" sz="2600" dirty="0"/>
              <a:t> pot fi </a:t>
            </a:r>
            <a:r>
              <a:rPr lang="en-US" sz="2600" dirty="0" err="1"/>
              <a:t>sparte</a:t>
            </a:r>
            <a:r>
              <a:rPr lang="en-US" sz="2600" dirty="0"/>
              <a:t> </a:t>
            </a:r>
            <a:r>
              <a:rPr lang="en-US" sz="2600" dirty="0" err="1"/>
              <a:t>prin</a:t>
            </a:r>
            <a:r>
              <a:rPr lang="en-US" sz="2600" dirty="0"/>
              <a:t>:</a:t>
            </a:r>
          </a:p>
          <a:p>
            <a:pPr lvl="1"/>
            <a:r>
              <a:rPr lang="en-US" sz="2400" b="1" dirty="0"/>
              <a:t>Brute Force</a:t>
            </a:r>
            <a:r>
              <a:rPr lang="en-US" sz="2400" dirty="0"/>
              <a:t>: se </a:t>
            </a:r>
            <a:r>
              <a:rPr lang="en-US" sz="2400" dirty="0" err="1"/>
              <a:t>încearcă</a:t>
            </a:r>
            <a:r>
              <a:rPr lang="en-US" sz="2400" dirty="0"/>
              <a:t> </a:t>
            </a:r>
            <a:r>
              <a:rPr lang="en-US" sz="2400" dirty="0" err="1"/>
              <a:t>toate</a:t>
            </a:r>
            <a:r>
              <a:rPr lang="en-US" sz="2400" dirty="0"/>
              <a:t> </a:t>
            </a:r>
            <a:r>
              <a:rPr lang="en-US" sz="2400" dirty="0" err="1"/>
              <a:t>combinațiile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en-US" sz="2400" dirty="0"/>
              <a:t> </a:t>
            </a:r>
            <a:r>
              <a:rPr lang="en-US" sz="2400" dirty="0" err="1"/>
              <a:t>folosesc</a:t>
            </a:r>
            <a:r>
              <a:rPr lang="en-US" sz="2400" dirty="0"/>
              <a:t> un set de </a:t>
            </a:r>
            <a:r>
              <a:rPr lang="en-US" sz="2400" dirty="0" err="1"/>
              <a:t>simboluri</a:t>
            </a:r>
            <a:r>
              <a:rPr lang="en-US" sz="2400" dirty="0"/>
              <a:t>;</a:t>
            </a:r>
          </a:p>
          <a:p>
            <a:pPr lvl="1"/>
            <a:r>
              <a:rPr lang="en-US" sz="2400" b="1" dirty="0"/>
              <a:t>Dictionary Attack</a:t>
            </a:r>
            <a:r>
              <a:rPr lang="en-US" sz="2400" dirty="0"/>
              <a:t>: se </a:t>
            </a:r>
            <a:r>
              <a:rPr lang="en-US" sz="2400" dirty="0" err="1"/>
              <a:t>încearcă</a:t>
            </a:r>
            <a:r>
              <a:rPr lang="en-US" sz="2400" dirty="0"/>
              <a:t> </a:t>
            </a:r>
            <a:r>
              <a:rPr lang="en-US" sz="2400" dirty="0" err="1"/>
              <a:t>toate</a:t>
            </a:r>
            <a:r>
              <a:rPr lang="en-US" sz="2400" dirty="0"/>
              <a:t> </a:t>
            </a:r>
            <a:r>
              <a:rPr lang="en-US" sz="2400" dirty="0" err="1"/>
              <a:t>cuvintele</a:t>
            </a:r>
            <a:r>
              <a:rPr lang="en-US" sz="2400" dirty="0"/>
              <a:t> din </a:t>
            </a:r>
            <a:r>
              <a:rPr lang="en-US" sz="2400" dirty="0" err="1"/>
              <a:t>dicționar</a:t>
            </a:r>
            <a:r>
              <a:rPr lang="en-US" sz="2400" dirty="0"/>
              <a:t> </a:t>
            </a:r>
            <a:r>
              <a:rPr lang="en-US" sz="2400" dirty="0" err="1"/>
              <a:t>împreună</a:t>
            </a:r>
            <a:r>
              <a:rPr lang="en-US" sz="2400" dirty="0"/>
              <a:t> cu </a:t>
            </a:r>
            <a:r>
              <a:rPr lang="en-US" sz="2400" dirty="0" err="1"/>
              <a:t>permutări</a:t>
            </a:r>
            <a:r>
              <a:rPr lang="en-US" sz="2400" dirty="0"/>
              <a:t> simple;</a:t>
            </a:r>
          </a:p>
          <a:p>
            <a:pPr lvl="1"/>
            <a:r>
              <a:rPr lang="en-US" sz="2400" b="1" dirty="0"/>
              <a:t>Cryptanalysis Attack (Rainbow Tables)</a:t>
            </a:r>
            <a:r>
              <a:rPr lang="en-US" sz="2400" dirty="0"/>
              <a:t>: </a:t>
            </a:r>
            <a:r>
              <a:rPr lang="en-US" sz="2400" dirty="0" err="1"/>
              <a:t>tabele</a:t>
            </a:r>
            <a:r>
              <a:rPr lang="en-US" sz="2400" dirty="0"/>
              <a:t> </a:t>
            </a:r>
            <a:r>
              <a:rPr lang="en-US" sz="2400" dirty="0" err="1"/>
              <a:t>precalculate</a:t>
            </a:r>
            <a:r>
              <a:rPr lang="en-US" sz="2400" dirty="0"/>
              <a:t> pentru </a:t>
            </a:r>
            <a:r>
              <a:rPr lang="en-US" sz="2400" dirty="0" err="1"/>
              <a:t>inversarea</a:t>
            </a:r>
            <a:r>
              <a:rPr lang="en-US" sz="2400" dirty="0"/>
              <a:t> </a:t>
            </a:r>
            <a:r>
              <a:rPr lang="en-US" sz="2400" dirty="0" err="1"/>
              <a:t>funcțiilor</a:t>
            </a:r>
            <a:r>
              <a:rPr lang="en-US" sz="2400" dirty="0"/>
              <a:t> hash </a:t>
            </a:r>
            <a:r>
              <a:rPr lang="en-US" sz="2400" dirty="0" err="1"/>
              <a:t>criptografice</a:t>
            </a:r>
            <a:r>
              <a:rPr lang="en-US" sz="2400" dirty="0"/>
              <a:t>, </a:t>
            </a:r>
            <a:r>
              <a:rPr lang="en-US" sz="2400" dirty="0" err="1"/>
              <a:t>utilizate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principal pentru a </a:t>
            </a:r>
            <a:r>
              <a:rPr lang="en-US" sz="2400" dirty="0" err="1"/>
              <a:t>recupera</a:t>
            </a:r>
            <a:r>
              <a:rPr lang="en-US" sz="2400" dirty="0"/>
              <a:t> </a:t>
            </a:r>
            <a:r>
              <a:rPr lang="en-US" sz="2400" dirty="0" err="1"/>
              <a:t>parolele</a:t>
            </a:r>
            <a:r>
              <a:rPr lang="en-US" sz="2400" dirty="0"/>
              <a:t> de text </a:t>
            </a:r>
            <a:r>
              <a:rPr lang="en-US" sz="2400" dirty="0" err="1"/>
              <a:t>simplu</a:t>
            </a:r>
            <a:r>
              <a:rPr lang="en-US" sz="2400" dirty="0"/>
              <a:t> din </a:t>
            </a:r>
            <a:r>
              <a:rPr lang="en-US" sz="2400" dirty="0" err="1"/>
              <a:t>valorile</a:t>
            </a:r>
            <a:r>
              <a:rPr lang="en-US" sz="2400" dirty="0"/>
              <a:t> lor hash.</a:t>
            </a:r>
          </a:p>
          <a:p>
            <a:r>
              <a:rPr lang="en-US" sz="2800" dirty="0"/>
              <a:t>Brute Force / Dictionary Attack pot fi applicate direct pe </a:t>
            </a:r>
            <a:r>
              <a:rPr lang="en-US" sz="2800" dirty="0" err="1"/>
              <a:t>serviciul</a:t>
            </a:r>
            <a:r>
              <a:rPr lang="en-US" sz="2800" dirty="0"/>
              <a:t> de </a:t>
            </a:r>
            <a:r>
              <a:rPr lang="en-US" sz="2800" dirty="0" err="1"/>
              <a:t>autentificare</a:t>
            </a:r>
            <a:r>
              <a:rPr lang="en-US" sz="2800" dirty="0"/>
              <a:t>, </a:t>
            </a:r>
            <a:r>
              <a:rPr lang="en-US" sz="2800" dirty="0" err="1"/>
              <a:t>fără</a:t>
            </a:r>
            <a:r>
              <a:rPr lang="en-US" sz="2800" dirty="0"/>
              <a:t> a </a:t>
            </a:r>
            <a:r>
              <a:rPr lang="en-US" sz="2800" dirty="0" err="1"/>
              <a:t>avea</a:t>
            </a:r>
            <a:r>
              <a:rPr lang="en-US" sz="2800" dirty="0"/>
              <a:t> hash-</a:t>
            </a:r>
            <a:r>
              <a:rPr lang="en-US" sz="2800" dirty="0" err="1"/>
              <a:t>ul</a:t>
            </a:r>
            <a:r>
              <a:rPr lang="en-US" sz="2800" dirty="0"/>
              <a:t>:</a:t>
            </a:r>
          </a:p>
          <a:p>
            <a:pPr lvl="1"/>
            <a:r>
              <a:rPr lang="en-US" sz="2400" dirty="0" err="1"/>
              <a:t>Ușor</a:t>
            </a:r>
            <a:r>
              <a:rPr lang="en-US" sz="2400" dirty="0"/>
              <a:t> de </a:t>
            </a:r>
            <a:r>
              <a:rPr lang="en-US" sz="2400" dirty="0" err="1"/>
              <a:t>blocat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adăugarea</a:t>
            </a:r>
            <a:r>
              <a:rPr lang="en-US" sz="2400" dirty="0"/>
              <a:t> de </a:t>
            </a:r>
            <a:r>
              <a:rPr lang="en-US" sz="2400" dirty="0" err="1"/>
              <a:t>limitări</a:t>
            </a:r>
            <a:r>
              <a:rPr lang="en-US" sz="2400" dirty="0"/>
              <a:t> la </a:t>
            </a:r>
            <a:r>
              <a:rPr lang="en-US" sz="2400" dirty="0" err="1"/>
              <a:t>autentificare</a:t>
            </a:r>
            <a:r>
              <a:rPr lang="en-US" sz="2400" dirty="0"/>
              <a:t>, de </a:t>
            </a:r>
            <a:r>
              <a:rPr lang="en-US" sz="2400" dirty="0" err="1"/>
              <a:t>exemplu</a:t>
            </a:r>
            <a:r>
              <a:rPr lang="en-US" sz="2400" dirty="0"/>
              <a:t> </a:t>
            </a:r>
            <a:r>
              <a:rPr lang="en-US" sz="2400" dirty="0" err="1"/>
              <a:t>blocarea</a:t>
            </a:r>
            <a:r>
              <a:rPr lang="en-US" sz="2400" dirty="0"/>
              <a:t> </a:t>
            </a:r>
            <a:r>
              <a:rPr lang="en-US" sz="2400" dirty="0" err="1"/>
              <a:t>contului</a:t>
            </a:r>
            <a:r>
              <a:rPr lang="en-US" sz="2400" dirty="0"/>
              <a:t> pentru 10 minute la 3 </a:t>
            </a:r>
            <a:r>
              <a:rPr lang="en-US" sz="2400" dirty="0" err="1"/>
              <a:t>eșuări</a:t>
            </a:r>
            <a:r>
              <a:rPr lang="en-US" sz="2400" dirty="0"/>
              <a:t> de </a:t>
            </a:r>
            <a:r>
              <a:rPr lang="en-US" sz="2400" dirty="0" err="1"/>
              <a:t>autentificare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decurs</a:t>
            </a:r>
            <a:r>
              <a:rPr lang="en-US" sz="2400" dirty="0"/>
              <a:t>  de un </a:t>
            </a:r>
            <a:r>
              <a:rPr lang="en-US" sz="2400" dirty="0" err="1"/>
              <a:t>minut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364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Rainbow Tables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689652"/>
            <a:ext cx="12192000" cy="51683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Atac</a:t>
            </a:r>
            <a:r>
              <a:rPr lang="en-US" sz="2600" dirty="0"/>
              <a:t> de </a:t>
            </a:r>
            <a:r>
              <a:rPr lang="en-US" sz="2600" dirty="0" err="1"/>
              <a:t>cripanaliză</a:t>
            </a:r>
            <a:r>
              <a:rPr lang="en-US" sz="2600" dirty="0"/>
              <a:t>;</a:t>
            </a:r>
          </a:p>
          <a:p>
            <a:r>
              <a:rPr lang="en-US" sz="2600" dirty="0"/>
              <a:t>Pentru </a:t>
            </a:r>
            <a:r>
              <a:rPr lang="en-US" sz="2600" dirty="0" err="1"/>
              <a:t>spargere</a:t>
            </a:r>
            <a:r>
              <a:rPr lang="en-US" sz="2600" dirty="0"/>
              <a:t> se pot </a:t>
            </a:r>
            <a:r>
              <a:rPr lang="en-US" sz="2600" dirty="0" err="1"/>
              <a:t>folosi</a:t>
            </a:r>
            <a:r>
              <a:rPr lang="en-US" sz="2600" dirty="0"/>
              <a:t> </a:t>
            </a:r>
            <a:r>
              <a:rPr lang="en-US" sz="2600" dirty="0" err="1"/>
              <a:t>tabele</a:t>
            </a:r>
            <a:r>
              <a:rPr lang="en-US" sz="2600" dirty="0"/>
              <a:t> de hash-</a:t>
            </a:r>
            <a:r>
              <a:rPr lang="en-US" sz="2600" dirty="0" err="1"/>
              <a:t>uri</a:t>
            </a:r>
            <a:r>
              <a:rPr lang="en-US" sz="2600" dirty="0"/>
              <a:t> </a:t>
            </a:r>
            <a:r>
              <a:rPr lang="en-US" sz="2600" dirty="0" err="1"/>
              <a:t>precalculate</a:t>
            </a:r>
            <a:r>
              <a:rPr lang="en-US" sz="2600" dirty="0"/>
              <a:t>, </a:t>
            </a:r>
            <a:r>
              <a:rPr lang="en-US" sz="2600" dirty="0" err="1"/>
              <a:t>ceea</a:t>
            </a:r>
            <a:r>
              <a:rPr lang="en-US" sz="2600" dirty="0"/>
              <a:t> </a:t>
            </a:r>
            <a:r>
              <a:rPr lang="en-US" sz="2600" dirty="0" err="1"/>
              <a:t>ce</a:t>
            </a:r>
            <a:r>
              <a:rPr lang="en-US" sz="2600" dirty="0"/>
              <a:t> </a:t>
            </a:r>
            <a:r>
              <a:rPr lang="en-US" sz="2600" dirty="0" err="1"/>
              <a:t>presupune</a:t>
            </a:r>
            <a:r>
              <a:rPr lang="en-US" sz="2600" dirty="0"/>
              <a:t> un </a:t>
            </a:r>
            <a:r>
              <a:rPr lang="en-US" sz="2600" dirty="0" err="1"/>
              <a:t>necesar</a:t>
            </a:r>
            <a:r>
              <a:rPr lang="en-US" sz="2600" dirty="0"/>
              <a:t> </a:t>
            </a:r>
            <a:r>
              <a:rPr lang="en-US" sz="2600" dirty="0" err="1"/>
              <a:t>prea</a:t>
            </a:r>
            <a:r>
              <a:rPr lang="en-US" sz="2600" dirty="0"/>
              <a:t> mare de </a:t>
            </a:r>
            <a:r>
              <a:rPr lang="en-US" sz="2600" dirty="0" err="1"/>
              <a:t>spațiu</a:t>
            </a:r>
            <a:r>
              <a:rPr lang="en-US" sz="2600" dirty="0"/>
              <a:t>;</a:t>
            </a:r>
          </a:p>
          <a:p>
            <a:r>
              <a:rPr lang="en-US" sz="2600" dirty="0" err="1"/>
              <a:t>Ideea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se </a:t>
            </a:r>
            <a:r>
              <a:rPr lang="en-US" sz="2600" dirty="0" err="1"/>
              <a:t>folosească</a:t>
            </a:r>
            <a:r>
              <a:rPr lang="en-US" sz="2600" dirty="0"/>
              <a:t> </a:t>
            </a:r>
            <a:r>
              <a:rPr lang="en-US" sz="2600" dirty="0" err="1"/>
              <a:t>spațiu</a:t>
            </a:r>
            <a:br>
              <a:rPr lang="en-US" sz="2600" dirty="0"/>
            </a:br>
            <a:r>
              <a:rPr lang="en-US" sz="2600" dirty="0"/>
              <a:t>pentru a </a:t>
            </a:r>
            <a:r>
              <a:rPr lang="en-US" sz="2600" dirty="0" err="1"/>
              <a:t>economisi</a:t>
            </a:r>
            <a:r>
              <a:rPr lang="en-US" sz="2600" dirty="0"/>
              <a:t> </a:t>
            </a:r>
            <a:r>
              <a:rPr lang="en-US" sz="2600" dirty="0" err="1"/>
              <a:t>timp</a:t>
            </a:r>
            <a:r>
              <a:rPr lang="en-US" sz="2600" dirty="0"/>
              <a:t> de</a:t>
            </a:r>
            <a:br>
              <a:rPr lang="en-US" sz="2600" dirty="0"/>
            </a:br>
            <a:r>
              <a:rPr lang="en-US" sz="2600" dirty="0" err="1"/>
              <a:t>rulare</a:t>
            </a:r>
            <a:r>
              <a:rPr lang="en-US" sz="2600" dirty="0"/>
              <a:t>;</a:t>
            </a:r>
          </a:p>
          <a:p>
            <a:r>
              <a:rPr lang="en-US" sz="2600" dirty="0" err="1"/>
              <a:t>Ranbow</a:t>
            </a:r>
            <a:r>
              <a:rPr lang="en-US" sz="2600" dirty="0"/>
              <a:t> Tables </a:t>
            </a:r>
            <a:r>
              <a:rPr lang="en-US" sz="2600" dirty="0" err="1"/>
              <a:t>publice</a:t>
            </a:r>
            <a:r>
              <a:rPr lang="en-US" sz="2600" dirty="0"/>
              <a:t> se pot</a:t>
            </a:r>
            <a:br>
              <a:rPr lang="en-US" sz="2600" dirty="0"/>
            </a:br>
            <a:r>
              <a:rPr lang="en-US" sz="2600" dirty="0" err="1"/>
              <a:t>obține</a:t>
            </a:r>
            <a:r>
              <a:rPr lang="en-US" sz="2600" dirty="0"/>
              <a:t> de pe Internet:</a:t>
            </a:r>
          </a:p>
          <a:p>
            <a:pPr lvl="1"/>
            <a:r>
              <a:rPr lang="en-US" sz="2400" dirty="0">
                <a:hlinkClick r:id="rId3"/>
              </a:rPr>
              <a:t>www.freerainbowtables.com</a:t>
            </a:r>
            <a:br>
              <a:rPr lang="en-US" sz="2400" dirty="0"/>
            </a:br>
            <a:r>
              <a:rPr lang="en-US" sz="2400" dirty="0"/>
              <a:t>are 4178 de GB.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D747E-E599-87FA-E720-C84B8DB50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899" y="2752627"/>
            <a:ext cx="7144757" cy="3949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36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Spargerea</a:t>
            </a:r>
            <a:r>
              <a:rPr lang="en-US" dirty="0"/>
              <a:t> de parole - Salting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689652"/>
            <a:ext cx="12192000" cy="51683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Metodă</a:t>
            </a:r>
            <a:r>
              <a:rPr lang="en-US" sz="2600" dirty="0"/>
              <a:t> de </a:t>
            </a:r>
            <a:r>
              <a:rPr lang="en-US" sz="2600" dirty="0" err="1"/>
              <a:t>prevenire</a:t>
            </a:r>
            <a:r>
              <a:rPr lang="en-US" sz="2600" dirty="0"/>
              <a:t> a </a:t>
            </a:r>
            <a:r>
              <a:rPr lang="en-US" sz="2600" dirty="0" err="1"/>
              <a:t>atacurilor</a:t>
            </a:r>
            <a:r>
              <a:rPr lang="en-US" sz="2600" dirty="0"/>
              <a:t> </a:t>
            </a:r>
            <a:r>
              <a:rPr lang="en-US" sz="2600" dirty="0" err="1"/>
              <a:t>ce</a:t>
            </a:r>
            <a:r>
              <a:rPr lang="en-US" sz="2600" dirty="0"/>
              <a:t> </a:t>
            </a:r>
            <a:r>
              <a:rPr lang="en-US" sz="2600" dirty="0" err="1"/>
              <a:t>folosesc</a:t>
            </a:r>
            <a:r>
              <a:rPr lang="en-US" sz="2600" dirty="0"/>
              <a:t> </a:t>
            </a:r>
            <a:r>
              <a:rPr lang="en-US" sz="2600" b="1" dirty="0"/>
              <a:t>Rainbow Tables</a:t>
            </a:r>
            <a:r>
              <a:rPr lang="en-US" sz="2600" dirty="0"/>
              <a:t>;</a:t>
            </a:r>
          </a:p>
          <a:p>
            <a:r>
              <a:rPr lang="en-US" sz="2600" dirty="0"/>
              <a:t>Se </a:t>
            </a:r>
            <a:r>
              <a:rPr lang="en-US" sz="2600" dirty="0" err="1"/>
              <a:t>folosește</a:t>
            </a:r>
            <a:r>
              <a:rPr lang="en-US" sz="2600" dirty="0"/>
              <a:t> un segment </a:t>
            </a:r>
            <a:r>
              <a:rPr lang="en-US" sz="2600" dirty="0" err="1"/>
              <a:t>suplimentar</a:t>
            </a:r>
            <a:r>
              <a:rPr lang="en-US" sz="2600" dirty="0"/>
              <a:t> </a:t>
            </a:r>
            <a:r>
              <a:rPr lang="en-US" sz="2600" dirty="0" err="1"/>
              <a:t>generat</a:t>
            </a:r>
            <a:r>
              <a:rPr lang="en-US" sz="2600" dirty="0"/>
              <a:t> </a:t>
            </a:r>
            <a:r>
              <a:rPr lang="en-US" sz="2600" dirty="0" err="1"/>
              <a:t>aleator</a:t>
            </a:r>
            <a:r>
              <a:rPr lang="en-US" sz="2600" dirty="0"/>
              <a:t> care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concatenatcorrect</a:t>
            </a:r>
            <a:r>
              <a:rPr lang="en-US" sz="2600" dirty="0"/>
              <a:t> la </a:t>
            </a:r>
            <a:r>
              <a:rPr lang="en-US" sz="2600" dirty="0" err="1"/>
              <a:t>parola</a:t>
            </a:r>
            <a:r>
              <a:rPr lang="en-US" sz="2600" dirty="0"/>
              <a:t> </a:t>
            </a:r>
            <a:r>
              <a:rPr lang="en-US" sz="2600" dirty="0" err="1"/>
              <a:t>utilizatorului</a:t>
            </a:r>
            <a:r>
              <a:rPr lang="en-US" sz="2600" dirty="0"/>
              <a:t> </a:t>
            </a:r>
            <a:r>
              <a:rPr lang="en-US" sz="2600" dirty="0" err="1"/>
              <a:t>înainte</a:t>
            </a:r>
            <a:r>
              <a:rPr lang="en-US" sz="2600" dirty="0"/>
              <a:t> de hashing;</a:t>
            </a:r>
          </a:p>
          <a:p>
            <a:r>
              <a:rPr lang="en-US" sz="2600" dirty="0" err="1"/>
              <a:t>Segmentul</a:t>
            </a:r>
            <a:r>
              <a:rPr lang="en-US" sz="2600" dirty="0"/>
              <a:t> </a:t>
            </a:r>
            <a:r>
              <a:rPr lang="en-US" sz="2600" dirty="0" err="1"/>
              <a:t>aleator</a:t>
            </a:r>
            <a:r>
              <a:rPr lang="en-US" sz="2600" dirty="0"/>
              <a:t> </a:t>
            </a:r>
            <a:r>
              <a:rPr lang="en-US" sz="2600" dirty="0" err="1"/>
              <a:t>crește</a:t>
            </a:r>
            <a:r>
              <a:rPr lang="en-US" sz="2600" dirty="0"/>
              <a:t> </a:t>
            </a:r>
            <a:r>
              <a:rPr lang="en-US" sz="2600" dirty="0" err="1"/>
              <a:t>dimensiunea</a:t>
            </a:r>
            <a:r>
              <a:rPr lang="en-US" sz="2600" dirty="0"/>
              <a:t> </a:t>
            </a:r>
            <a:r>
              <a:rPr lang="en-US" sz="2600" dirty="0" err="1"/>
              <a:t>tabelelor</a:t>
            </a:r>
            <a:r>
              <a:rPr lang="en-US" sz="2600" dirty="0"/>
              <a:t> </a:t>
            </a:r>
            <a:r>
              <a:rPr lang="en-US" sz="2600" dirty="0" err="1"/>
              <a:t>necesare</a:t>
            </a:r>
            <a:r>
              <a:rPr lang="en-US" sz="2600" dirty="0"/>
              <a:t> pentru </a:t>
            </a:r>
            <a:r>
              <a:rPr lang="en-US" sz="2600" dirty="0" err="1"/>
              <a:t>spargere</a:t>
            </a:r>
            <a:r>
              <a:rPr lang="en-US" sz="2600" dirty="0"/>
              <a:t>;</a:t>
            </a:r>
          </a:p>
          <a:p>
            <a:r>
              <a:rPr lang="en-US" sz="2600" dirty="0" err="1"/>
              <a:t>Exemplu</a:t>
            </a:r>
            <a:r>
              <a:rPr lang="en-US" sz="2600" dirty="0"/>
              <a:t>: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C22D0-AADD-F977-9E63-99BA72B6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52" y="3634203"/>
            <a:ext cx="7224073" cy="2790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66F077-2562-BEBF-63DC-BC29C9E0E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725" y="4201862"/>
            <a:ext cx="4177295" cy="2505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7324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Spargerea</a:t>
            </a:r>
            <a:r>
              <a:rPr lang="en-US" dirty="0"/>
              <a:t> de parole – Salting (II)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689652"/>
            <a:ext cx="12192000" cy="51683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Folosirea</a:t>
            </a:r>
            <a:r>
              <a:rPr lang="en-US" sz="2600" dirty="0"/>
              <a:t> </a:t>
            </a:r>
            <a:r>
              <a:rPr lang="en-US" sz="2600" dirty="0" err="1"/>
              <a:t>unui</a:t>
            </a:r>
            <a:r>
              <a:rPr lang="en-US" sz="2600" dirty="0"/>
              <a:t> </a:t>
            </a:r>
            <a:r>
              <a:rPr lang="en-US" sz="2600" b="1" dirty="0"/>
              <a:t>salt</a:t>
            </a:r>
            <a:r>
              <a:rPr lang="en-US" sz="2600" dirty="0"/>
              <a:t> nu </a:t>
            </a:r>
            <a:r>
              <a:rPr lang="en-US" sz="2600" dirty="0" err="1"/>
              <a:t>previne</a:t>
            </a:r>
            <a:r>
              <a:rPr lang="en-US" sz="2600" dirty="0"/>
              <a:t> </a:t>
            </a:r>
            <a:r>
              <a:rPr lang="en-US" sz="2600" dirty="0" err="1"/>
              <a:t>atacurile</a:t>
            </a:r>
            <a:r>
              <a:rPr lang="en-US" sz="2600" dirty="0"/>
              <a:t> </a:t>
            </a:r>
            <a:r>
              <a:rPr lang="en-US" sz="2600" dirty="0" err="1"/>
              <a:t>prin</a:t>
            </a:r>
            <a:r>
              <a:rPr lang="en-US" sz="2600" dirty="0"/>
              <a:t> </a:t>
            </a:r>
            <a:r>
              <a:rPr lang="en-US" sz="2600" b="1" dirty="0"/>
              <a:t>Rainbow Tables</a:t>
            </a:r>
            <a:r>
              <a:rPr lang="en-US" sz="2600" dirty="0"/>
              <a:t>, </a:t>
            </a:r>
            <a:r>
              <a:rPr lang="en-US" sz="2600" dirty="0" err="1"/>
              <a:t>doar</a:t>
            </a:r>
            <a:r>
              <a:rPr lang="en-US" sz="2600" dirty="0"/>
              <a:t> </a:t>
            </a:r>
            <a:r>
              <a:rPr lang="en-US" sz="2600" dirty="0" err="1"/>
              <a:t>crește</a:t>
            </a:r>
            <a:r>
              <a:rPr lang="en-US" sz="2600" dirty="0"/>
              <a:t> </a:t>
            </a:r>
            <a:r>
              <a:rPr lang="en-US" sz="2600" dirty="0" err="1"/>
              <a:t>dimensiunea</a:t>
            </a:r>
            <a:r>
              <a:rPr lang="en-US" sz="2600" dirty="0"/>
              <a:t> </a:t>
            </a:r>
            <a:r>
              <a:rPr lang="en-US" sz="2600" dirty="0" err="1"/>
              <a:t>necesară</a:t>
            </a:r>
            <a:r>
              <a:rPr lang="en-US" sz="2600" dirty="0"/>
              <a:t> </a:t>
            </a:r>
            <a:r>
              <a:rPr lang="en-US" sz="2600" dirty="0" err="1"/>
              <a:t>acestora</a:t>
            </a:r>
            <a:r>
              <a:rPr lang="en-US" sz="2600" dirty="0"/>
              <a:t>: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8E883-7DE2-52F7-9CA9-D7341BDF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31" y="2746818"/>
            <a:ext cx="8707899" cy="3024593"/>
          </a:xfrm>
          <a:prstGeom prst="rect">
            <a:avLst/>
          </a:prstGeom>
        </p:spPr>
      </p:pic>
      <p:pic>
        <p:nvPicPr>
          <p:cNvPr id="16386" name="Picture 2" descr="Adding Salt to Hashing: A Better Way to Store Passwords">
            <a:extLst>
              <a:ext uri="{FF2B5EF4-FFF2-40B4-BE49-F238E27FC236}">
                <a16:creationId xmlns:a16="http://schemas.microsoft.com/office/drawing/2014/main" id="{27DD3D73-8AC7-6891-6493-B0027E5F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656" y="4053524"/>
            <a:ext cx="2944754" cy="26442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240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Spargerea</a:t>
            </a:r>
            <a:r>
              <a:rPr lang="en-US" dirty="0"/>
              <a:t> de parole cu Cain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A68F3-815F-647C-4D6F-0A88E5AA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70" y="1876780"/>
            <a:ext cx="5235474" cy="4764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14C331-90B5-1383-863D-A374FCDAD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176" y="2894029"/>
            <a:ext cx="3199058" cy="21870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6F3CBA-1E6B-172B-6E54-92DA6F464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5752" y="4698439"/>
            <a:ext cx="2124371" cy="1886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855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Man-in-the-Middle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866506"/>
            <a:ext cx="12192000" cy="4991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Traficul</a:t>
            </a:r>
            <a:r>
              <a:rPr lang="en-US" sz="2600" dirty="0"/>
              <a:t> </a:t>
            </a:r>
            <a:r>
              <a:rPr lang="en-US" sz="2600" dirty="0" err="1"/>
              <a:t>dintre</a:t>
            </a:r>
            <a:r>
              <a:rPr lang="en-US" sz="2600" dirty="0"/>
              <a:t> </a:t>
            </a:r>
            <a:r>
              <a:rPr lang="en-US" sz="2600" dirty="0" err="1"/>
              <a:t>două</a:t>
            </a:r>
            <a:r>
              <a:rPr lang="en-US" sz="2600" dirty="0"/>
              <a:t> </a:t>
            </a:r>
            <a:r>
              <a:rPr lang="en-US" sz="2600" dirty="0" err="1"/>
              <a:t>entități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interceptat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rutat</a:t>
            </a:r>
            <a:r>
              <a:rPr lang="en-US" sz="2600" dirty="0"/>
              <a:t> de un </a:t>
            </a:r>
            <a:r>
              <a:rPr lang="en-US" sz="2600" dirty="0" err="1"/>
              <a:t>atacator</a:t>
            </a:r>
            <a:r>
              <a:rPr lang="en-US" sz="2600" dirty="0"/>
              <a:t>:</a:t>
            </a:r>
          </a:p>
          <a:p>
            <a:pPr lvl="1"/>
            <a:r>
              <a:rPr lang="en-US" sz="2400" dirty="0" err="1"/>
              <a:t>Exemplu</a:t>
            </a:r>
            <a:r>
              <a:rPr lang="en-US" sz="2400" dirty="0"/>
              <a:t>: </a:t>
            </a:r>
            <a:r>
              <a:rPr lang="en-US" sz="2400" dirty="0" err="1"/>
              <a:t>traficul</a:t>
            </a:r>
            <a:r>
              <a:rPr lang="en-US" sz="2400" dirty="0"/>
              <a:t> </a:t>
            </a:r>
            <a:r>
              <a:rPr lang="en-US" sz="2400" dirty="0" err="1"/>
              <a:t>între</a:t>
            </a:r>
            <a:r>
              <a:rPr lang="en-US" sz="2400" dirty="0"/>
              <a:t> o </a:t>
            </a:r>
            <a:r>
              <a:rPr lang="en-US" sz="2400" dirty="0" err="1"/>
              <a:t>stație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gateway-</a:t>
            </a:r>
            <a:r>
              <a:rPr lang="en-US" sz="2400" dirty="0" err="1"/>
              <a:t>ul</a:t>
            </a:r>
            <a:r>
              <a:rPr lang="en-US" sz="2400" dirty="0"/>
              <a:t> default.</a:t>
            </a:r>
          </a:p>
          <a:p>
            <a:r>
              <a:rPr lang="en-US" sz="2800" b="1" dirty="0"/>
              <a:t>ARP Poisoning</a:t>
            </a:r>
            <a:r>
              <a:rPr lang="en-US" sz="2800" dirty="0"/>
              <a:t>:</a:t>
            </a:r>
          </a:p>
          <a:p>
            <a:pPr lvl="1"/>
            <a:r>
              <a:rPr lang="en-US" sz="2400" dirty="0"/>
              <a:t>Se </a:t>
            </a:r>
            <a:r>
              <a:rPr lang="en-US" sz="2400" dirty="0" err="1"/>
              <a:t>bazează</a:t>
            </a:r>
            <a:r>
              <a:rPr lang="en-US" sz="2400" dirty="0"/>
              <a:t> pe </a:t>
            </a:r>
            <a:r>
              <a:rPr lang="en-US" sz="2400" dirty="0" err="1"/>
              <a:t>faptul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dirty="0" err="1"/>
              <a:t>protocolul</a:t>
            </a:r>
            <a:r>
              <a:rPr lang="en-US" sz="2400" dirty="0"/>
              <a:t> ARP</a:t>
            </a:r>
            <a:br>
              <a:rPr lang="en-US" sz="2400" dirty="0"/>
            </a:br>
            <a:r>
              <a:rPr lang="en-US" sz="2400" dirty="0"/>
              <a:t>nu face </a:t>
            </a:r>
            <a:r>
              <a:rPr lang="en-US" sz="2400" dirty="0" err="1"/>
              <a:t>autentificare</a:t>
            </a:r>
            <a:r>
              <a:rPr lang="en-US" sz="2400" dirty="0"/>
              <a:t>;</a:t>
            </a:r>
          </a:p>
          <a:p>
            <a:pPr lvl="1"/>
            <a:r>
              <a:rPr lang="en-US" sz="2400" dirty="0"/>
              <a:t>O </a:t>
            </a:r>
            <a:r>
              <a:rPr lang="en-US" sz="2400" dirty="0" err="1"/>
              <a:t>stație</a:t>
            </a:r>
            <a:r>
              <a:rPr lang="en-US" sz="2400" dirty="0"/>
              <a:t> poate </a:t>
            </a:r>
            <a:r>
              <a:rPr lang="en-US" sz="2400" dirty="0" err="1"/>
              <a:t>minți</a:t>
            </a:r>
            <a:r>
              <a:rPr lang="en-US" sz="2400" dirty="0"/>
              <a:t> </a:t>
            </a:r>
            <a:r>
              <a:rPr lang="en-US" sz="2400" dirty="0" err="1"/>
              <a:t>referitor</a:t>
            </a:r>
            <a:r>
              <a:rPr lang="en-US" sz="2400" dirty="0"/>
              <a:t> la </a:t>
            </a:r>
            <a:r>
              <a:rPr lang="en-US" sz="2400" dirty="0" err="1"/>
              <a:t>adresa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br>
              <a:rPr lang="en-US" sz="2400" dirty="0"/>
            </a:br>
            <a:r>
              <a:rPr lang="en-US" sz="2400" dirty="0"/>
              <a:t>de </a:t>
            </a:r>
            <a:r>
              <a:rPr lang="en-US" sz="2400" dirty="0" err="1"/>
              <a:t>nivel</a:t>
            </a:r>
            <a:r>
              <a:rPr lang="en-US" sz="2400" dirty="0"/>
              <a:t> </a:t>
            </a:r>
            <a:r>
              <a:rPr lang="en-US" sz="2400" dirty="0" err="1"/>
              <a:t>rețea</a:t>
            </a:r>
            <a:r>
              <a:rPr lang="en-US" sz="2400" dirty="0"/>
              <a:t>;</a:t>
            </a:r>
          </a:p>
          <a:p>
            <a:pPr lvl="1"/>
            <a:r>
              <a:rPr lang="en-US" sz="2400" dirty="0" err="1"/>
              <a:t>Exemplu</a:t>
            </a:r>
            <a:r>
              <a:rPr lang="en-US" sz="2400" dirty="0"/>
              <a:t> de program pentru ARP Poisoning:</a:t>
            </a:r>
          </a:p>
          <a:p>
            <a:pPr lvl="2"/>
            <a:r>
              <a:rPr lang="en-US" sz="2200" dirty="0"/>
              <a:t>Cain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D2412-3AFA-5189-6DA2-041B4FE2D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71" y="3073138"/>
            <a:ext cx="5945991" cy="367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5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Man-in-the-Middle (II)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866506"/>
            <a:ext cx="12192000" cy="4991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Rețeaua</a:t>
            </a:r>
            <a:r>
              <a:rPr lang="en-US" sz="2600" dirty="0"/>
              <a:t> </a:t>
            </a:r>
            <a:r>
              <a:rPr lang="en-US" sz="2600" dirty="0" err="1"/>
              <a:t>operează</a:t>
            </a:r>
            <a:r>
              <a:rPr lang="en-US" sz="2600" dirty="0"/>
              <a:t> normal </a:t>
            </a:r>
            <a:r>
              <a:rPr lang="en-US" sz="2600" dirty="0" err="1"/>
              <a:t>înaintea</a:t>
            </a:r>
            <a:r>
              <a:rPr lang="en-US" sz="2600" dirty="0"/>
              <a:t> </a:t>
            </a:r>
            <a:r>
              <a:rPr lang="en-US" sz="2600" dirty="0" err="1"/>
              <a:t>atacului</a:t>
            </a:r>
            <a:r>
              <a:rPr lang="en-US" sz="2600" dirty="0"/>
              <a:t>;</a:t>
            </a:r>
          </a:p>
          <a:p>
            <a:r>
              <a:rPr lang="en-US" sz="2600" dirty="0" err="1"/>
              <a:t>Stația</a:t>
            </a:r>
            <a:r>
              <a:rPr lang="en-US" sz="2600" dirty="0"/>
              <a:t> </a:t>
            </a:r>
            <a:r>
              <a:rPr lang="en-US" sz="2600" b="1" dirty="0"/>
              <a:t>A</a:t>
            </a:r>
            <a:r>
              <a:rPr lang="en-US" sz="2600" dirty="0"/>
              <a:t> are </a:t>
            </a:r>
            <a:r>
              <a:rPr lang="en-US" sz="2600" dirty="0" err="1"/>
              <a:t>informații</a:t>
            </a:r>
            <a:r>
              <a:rPr lang="en-US" sz="2600" dirty="0"/>
              <a:t> </a:t>
            </a:r>
            <a:r>
              <a:rPr lang="en-US" sz="2600" dirty="0" err="1"/>
              <a:t>corecte</a:t>
            </a:r>
            <a:r>
              <a:rPr lang="en-US" sz="2600" dirty="0"/>
              <a:t> despre </a:t>
            </a:r>
            <a:r>
              <a:rPr lang="en-US" sz="2600" dirty="0" err="1"/>
              <a:t>stația</a:t>
            </a:r>
            <a:r>
              <a:rPr lang="en-US" sz="2600" dirty="0"/>
              <a:t> </a:t>
            </a:r>
            <a:r>
              <a:rPr lang="en-US" sz="2600" b="1" dirty="0"/>
              <a:t>C</a:t>
            </a:r>
            <a:r>
              <a:rPr lang="en-US" sz="2600" dirty="0"/>
              <a:t>:</a:t>
            </a: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E248B-F021-5E8E-3934-A40CE52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44" y="3027270"/>
            <a:ext cx="9241410" cy="3479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652B9-8FD5-A0C0-ED0D-84B6A3C39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695" y="4994858"/>
            <a:ext cx="2817533" cy="173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Man-in-the-Middle (III)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649692"/>
            <a:ext cx="12192000" cy="5208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B</a:t>
            </a:r>
            <a:r>
              <a:rPr lang="en-US" sz="2600" dirty="0"/>
              <a:t> </a:t>
            </a:r>
            <a:r>
              <a:rPr lang="en-US" sz="2600" dirty="0" err="1"/>
              <a:t>dorește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intercepteze</a:t>
            </a:r>
            <a:r>
              <a:rPr lang="en-US" sz="2600" dirty="0"/>
              <a:t> </a:t>
            </a:r>
            <a:r>
              <a:rPr lang="en-US" sz="2600" dirty="0" err="1"/>
              <a:t>traficul</a:t>
            </a:r>
            <a:r>
              <a:rPr lang="en-US" sz="2600" dirty="0"/>
              <a:t> </a:t>
            </a:r>
            <a:r>
              <a:rPr lang="en-US" sz="2600" dirty="0" err="1"/>
              <a:t>dintre</a:t>
            </a:r>
            <a:r>
              <a:rPr lang="en-US" sz="2600" dirty="0"/>
              <a:t> </a:t>
            </a:r>
            <a:r>
              <a:rPr lang="en-US" sz="2600" b="1" dirty="0"/>
              <a:t>A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b="1" dirty="0"/>
              <a:t>C</a:t>
            </a:r>
            <a:r>
              <a:rPr lang="en-US" sz="2600" dirty="0"/>
              <a:t>:</a:t>
            </a:r>
          </a:p>
          <a:p>
            <a:pPr lvl="1"/>
            <a:r>
              <a:rPr lang="en-US" sz="2400" dirty="0" err="1"/>
              <a:t>Trimite</a:t>
            </a:r>
            <a:r>
              <a:rPr lang="en-US" sz="2400" dirty="0"/>
              <a:t> un </a:t>
            </a:r>
            <a:r>
              <a:rPr lang="en-US" sz="2400" dirty="0" err="1"/>
              <a:t>mesaj</a:t>
            </a:r>
            <a:r>
              <a:rPr lang="en-US" sz="2400" dirty="0"/>
              <a:t> ARP </a:t>
            </a:r>
            <a:r>
              <a:rPr lang="en-US" sz="2400" dirty="0" err="1"/>
              <a:t>către</a:t>
            </a:r>
            <a:r>
              <a:rPr lang="en-US" sz="2400" dirty="0"/>
              <a:t> </a:t>
            </a:r>
            <a:r>
              <a:rPr lang="en-US" sz="2400" b="1" dirty="0"/>
              <a:t>A</a:t>
            </a:r>
            <a:r>
              <a:rPr lang="en-US" sz="2400" dirty="0"/>
              <a:t> cu </a:t>
            </a:r>
            <a:r>
              <a:rPr lang="en-US" sz="2400" dirty="0" err="1"/>
              <a:t>conținutul</a:t>
            </a:r>
            <a:r>
              <a:rPr lang="en-US" sz="2400" dirty="0"/>
              <a:t> </a:t>
            </a:r>
            <a:r>
              <a:rPr lang="en-US" sz="2400" b="1" dirty="0"/>
              <a:t>C.IP</a:t>
            </a:r>
            <a:r>
              <a:rPr lang="en-US" sz="2400" dirty="0"/>
              <a:t> – </a:t>
            </a:r>
            <a:r>
              <a:rPr lang="en-US" sz="2400" b="1" dirty="0"/>
              <a:t>B.MAC</a:t>
            </a:r>
            <a:r>
              <a:rPr lang="en-US" sz="2400" dirty="0"/>
              <a:t>;</a:t>
            </a:r>
          </a:p>
          <a:p>
            <a:pPr lvl="1"/>
            <a:r>
              <a:rPr lang="en-US" sz="2400" dirty="0"/>
              <a:t>La </a:t>
            </a:r>
            <a:r>
              <a:rPr lang="en-US" sz="2400" dirty="0" err="1"/>
              <a:t>primirea</a:t>
            </a:r>
            <a:r>
              <a:rPr lang="en-US" sz="2400" dirty="0"/>
              <a:t> </a:t>
            </a:r>
            <a:r>
              <a:rPr lang="en-US" sz="2400" dirty="0" err="1"/>
              <a:t>mesajului</a:t>
            </a:r>
            <a:r>
              <a:rPr lang="en-US" sz="2400" dirty="0"/>
              <a:t>, </a:t>
            </a:r>
            <a:r>
              <a:rPr lang="en-US" sz="2400" b="1" dirty="0"/>
              <a:t>A</a:t>
            </a:r>
            <a:r>
              <a:rPr lang="en-US" sz="2400" dirty="0"/>
              <a:t> </a:t>
            </a:r>
            <a:r>
              <a:rPr lang="en-US" sz="2400" dirty="0" err="1"/>
              <a:t>schimbă</a:t>
            </a:r>
            <a:r>
              <a:rPr lang="en-US" sz="2400" dirty="0"/>
              <a:t> </a:t>
            </a:r>
            <a:r>
              <a:rPr lang="en-US" sz="2400" dirty="0" err="1"/>
              <a:t>conținutul</a:t>
            </a:r>
            <a:r>
              <a:rPr lang="en-US" sz="2400" dirty="0"/>
              <a:t> cache-</a:t>
            </a:r>
            <a:r>
              <a:rPr lang="en-US" sz="2400" dirty="0" err="1"/>
              <a:t>ului</a:t>
            </a:r>
            <a:r>
              <a:rPr lang="en-US" sz="2400" dirty="0"/>
              <a:t>, </a:t>
            </a:r>
            <a:r>
              <a:rPr lang="en-US" sz="2400" dirty="0" err="1"/>
              <a:t>chiar</a:t>
            </a:r>
            <a:r>
              <a:rPr lang="en-US" sz="2400" dirty="0"/>
              <a:t> </a:t>
            </a:r>
            <a:r>
              <a:rPr lang="en-US" sz="2400" dirty="0" err="1"/>
              <a:t>dacă</a:t>
            </a:r>
            <a:r>
              <a:rPr lang="en-US" sz="2400" dirty="0"/>
              <a:t> nu a </a:t>
            </a:r>
            <a:r>
              <a:rPr lang="en-US" sz="2400" dirty="0" err="1"/>
              <a:t>solicitat</a:t>
            </a:r>
            <a:r>
              <a:rPr lang="en-US" sz="2400" dirty="0"/>
              <a:t> </a:t>
            </a:r>
            <a:r>
              <a:rPr lang="en-US" sz="2400" dirty="0" err="1"/>
              <a:t>mesajul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prealabil</a:t>
            </a:r>
            <a:r>
              <a:rPr lang="en-US" sz="2400" dirty="0"/>
              <a:t>;</a:t>
            </a:r>
          </a:p>
          <a:p>
            <a:pPr lvl="1"/>
            <a:r>
              <a:rPr lang="en-US" sz="2400" b="1" dirty="0"/>
              <a:t>B</a:t>
            </a:r>
            <a:r>
              <a:rPr lang="en-US" sz="2400" dirty="0"/>
              <a:t> </a:t>
            </a:r>
            <a:r>
              <a:rPr lang="en-US" sz="2400" dirty="0" err="1"/>
              <a:t>va</a:t>
            </a:r>
            <a:r>
              <a:rPr lang="en-US" sz="2400" dirty="0"/>
              <a:t> </a:t>
            </a:r>
            <a:r>
              <a:rPr lang="en-US" sz="2400" dirty="0" err="1"/>
              <a:t>ruta</a:t>
            </a:r>
            <a:r>
              <a:rPr lang="en-US" sz="2400" dirty="0"/>
              <a:t> </a:t>
            </a:r>
            <a:r>
              <a:rPr lang="en-US" sz="2400" dirty="0" err="1"/>
              <a:t>corect</a:t>
            </a:r>
            <a:r>
              <a:rPr lang="en-US" sz="2400" dirty="0"/>
              <a:t> </a:t>
            </a:r>
            <a:r>
              <a:rPr lang="en-US" sz="2400" dirty="0" err="1"/>
              <a:t>traficul</a:t>
            </a:r>
            <a:r>
              <a:rPr lang="en-US" sz="2400" dirty="0"/>
              <a:t> de la </a:t>
            </a:r>
            <a:r>
              <a:rPr lang="en-US" sz="2400" b="1" dirty="0"/>
              <a:t>A</a:t>
            </a:r>
            <a:r>
              <a:rPr lang="en-US" sz="2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7652B9-8FD5-A0C0-ED0D-84B6A3C39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695" y="4994858"/>
            <a:ext cx="2817533" cy="1739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DE7F76-FA34-BD3B-28DD-4C6479408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38" y="3719015"/>
            <a:ext cx="6781014" cy="282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8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Man-in-the-Middle (IV)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649692"/>
            <a:ext cx="12192000" cy="5208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B</a:t>
            </a:r>
            <a:r>
              <a:rPr lang="en-US" sz="2600" dirty="0"/>
              <a:t> </a:t>
            </a:r>
            <a:r>
              <a:rPr lang="en-US" sz="2600" dirty="0" err="1"/>
              <a:t>dorește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intercepteze</a:t>
            </a:r>
            <a:r>
              <a:rPr lang="en-US" sz="2600" dirty="0"/>
              <a:t> </a:t>
            </a:r>
            <a:r>
              <a:rPr lang="en-US" sz="2600" dirty="0" err="1"/>
              <a:t>traficul</a:t>
            </a:r>
            <a:r>
              <a:rPr lang="en-US" sz="2600" dirty="0"/>
              <a:t> </a:t>
            </a:r>
            <a:r>
              <a:rPr lang="en-US" sz="2600" dirty="0" err="1"/>
              <a:t>dintre</a:t>
            </a:r>
            <a:r>
              <a:rPr lang="en-US" sz="2600" dirty="0"/>
              <a:t> </a:t>
            </a:r>
            <a:r>
              <a:rPr lang="en-US" sz="2600" b="1" dirty="0"/>
              <a:t>C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b="1" dirty="0"/>
              <a:t>A</a:t>
            </a:r>
            <a:r>
              <a:rPr lang="en-US" sz="2600" dirty="0"/>
              <a:t>:</a:t>
            </a:r>
          </a:p>
          <a:p>
            <a:pPr lvl="1"/>
            <a:r>
              <a:rPr lang="en-US" sz="2400" dirty="0" err="1"/>
              <a:t>Trimite</a:t>
            </a:r>
            <a:r>
              <a:rPr lang="en-US" sz="2400" dirty="0"/>
              <a:t> un </a:t>
            </a:r>
            <a:r>
              <a:rPr lang="en-US" sz="2400" dirty="0" err="1"/>
              <a:t>mesaj</a:t>
            </a:r>
            <a:r>
              <a:rPr lang="en-US" sz="2400" dirty="0"/>
              <a:t> ARP </a:t>
            </a:r>
            <a:r>
              <a:rPr lang="en-US" sz="2400" dirty="0" err="1"/>
              <a:t>către</a:t>
            </a:r>
            <a:r>
              <a:rPr lang="en-US" sz="2400" dirty="0"/>
              <a:t> </a:t>
            </a:r>
            <a:r>
              <a:rPr lang="en-US" sz="2400" b="1" dirty="0"/>
              <a:t>C</a:t>
            </a:r>
            <a:r>
              <a:rPr lang="en-US" sz="2400" dirty="0"/>
              <a:t> cu </a:t>
            </a:r>
            <a:r>
              <a:rPr lang="en-US" sz="2400" dirty="0" err="1"/>
              <a:t>conținutul</a:t>
            </a:r>
            <a:r>
              <a:rPr lang="en-US" sz="2400" dirty="0"/>
              <a:t> </a:t>
            </a:r>
            <a:r>
              <a:rPr lang="en-US" sz="2400" b="1" dirty="0"/>
              <a:t>A.IP</a:t>
            </a:r>
            <a:r>
              <a:rPr lang="en-US" sz="2400" dirty="0"/>
              <a:t> – </a:t>
            </a:r>
            <a:r>
              <a:rPr lang="en-US" sz="2400" b="1" dirty="0"/>
              <a:t>B.MAC</a:t>
            </a:r>
            <a:r>
              <a:rPr lang="en-US" sz="2400" dirty="0"/>
              <a:t>;</a:t>
            </a:r>
          </a:p>
          <a:p>
            <a:pPr lvl="1"/>
            <a:r>
              <a:rPr lang="en-US" sz="2400" dirty="0"/>
              <a:t>La </a:t>
            </a:r>
            <a:r>
              <a:rPr lang="en-US" sz="2400" dirty="0" err="1"/>
              <a:t>primirea</a:t>
            </a:r>
            <a:r>
              <a:rPr lang="en-US" sz="2400" dirty="0"/>
              <a:t> </a:t>
            </a:r>
            <a:r>
              <a:rPr lang="en-US" sz="2400" dirty="0" err="1"/>
              <a:t>mesajului</a:t>
            </a:r>
            <a:r>
              <a:rPr lang="en-US" sz="2400" dirty="0"/>
              <a:t>, </a:t>
            </a:r>
            <a:r>
              <a:rPr lang="en-US" sz="2400" b="1" dirty="0"/>
              <a:t>C</a:t>
            </a:r>
            <a:r>
              <a:rPr lang="en-US" sz="2400" dirty="0"/>
              <a:t> </a:t>
            </a:r>
            <a:r>
              <a:rPr lang="en-US" sz="2400" dirty="0" err="1"/>
              <a:t>schimbă</a:t>
            </a:r>
            <a:r>
              <a:rPr lang="en-US" sz="2400" dirty="0"/>
              <a:t> </a:t>
            </a:r>
            <a:r>
              <a:rPr lang="en-US" sz="2400" dirty="0" err="1"/>
              <a:t>conținutul</a:t>
            </a:r>
            <a:r>
              <a:rPr lang="en-US" sz="2400" dirty="0"/>
              <a:t> cache-</a:t>
            </a:r>
            <a:r>
              <a:rPr lang="en-US" sz="2400" dirty="0" err="1"/>
              <a:t>ului</a:t>
            </a:r>
            <a:r>
              <a:rPr lang="en-US" sz="2400" dirty="0"/>
              <a:t>, </a:t>
            </a:r>
            <a:r>
              <a:rPr lang="en-US" sz="2400" dirty="0" err="1"/>
              <a:t>chiar</a:t>
            </a:r>
            <a:r>
              <a:rPr lang="en-US" sz="2400" dirty="0"/>
              <a:t> </a:t>
            </a:r>
            <a:r>
              <a:rPr lang="en-US" sz="2400" dirty="0" err="1"/>
              <a:t>dacă</a:t>
            </a:r>
            <a:r>
              <a:rPr lang="en-US" sz="2400" dirty="0"/>
              <a:t> nu a </a:t>
            </a:r>
            <a:r>
              <a:rPr lang="en-US" sz="2400" dirty="0" err="1"/>
              <a:t>solicitat</a:t>
            </a:r>
            <a:r>
              <a:rPr lang="en-US" sz="2400" dirty="0"/>
              <a:t> </a:t>
            </a:r>
            <a:r>
              <a:rPr lang="en-US" sz="2400" dirty="0" err="1"/>
              <a:t>mesajul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prealabil</a:t>
            </a:r>
            <a:r>
              <a:rPr lang="en-US" sz="2400" dirty="0"/>
              <a:t>;</a:t>
            </a:r>
          </a:p>
          <a:p>
            <a:pPr lvl="1"/>
            <a:r>
              <a:rPr lang="en-US" sz="2400" b="1" dirty="0"/>
              <a:t>B</a:t>
            </a:r>
            <a:r>
              <a:rPr lang="en-US" sz="2400" dirty="0"/>
              <a:t> </a:t>
            </a:r>
            <a:r>
              <a:rPr lang="en-US" sz="2400" dirty="0" err="1"/>
              <a:t>va</a:t>
            </a:r>
            <a:r>
              <a:rPr lang="en-US" sz="2400" dirty="0"/>
              <a:t> </a:t>
            </a:r>
            <a:r>
              <a:rPr lang="en-US" sz="2400" dirty="0" err="1"/>
              <a:t>ruta</a:t>
            </a:r>
            <a:r>
              <a:rPr lang="en-US" sz="2400" dirty="0"/>
              <a:t> </a:t>
            </a:r>
            <a:r>
              <a:rPr lang="en-US" sz="2400" dirty="0" err="1"/>
              <a:t>corect</a:t>
            </a:r>
            <a:r>
              <a:rPr lang="en-US" sz="2400" dirty="0"/>
              <a:t> </a:t>
            </a:r>
            <a:r>
              <a:rPr lang="en-US" sz="2400" dirty="0" err="1"/>
              <a:t>traficul</a:t>
            </a:r>
            <a:r>
              <a:rPr lang="en-US" sz="2400" dirty="0"/>
              <a:t> de la </a:t>
            </a:r>
            <a:r>
              <a:rPr lang="en-US" sz="2400" b="1" dirty="0"/>
              <a:t>A</a:t>
            </a:r>
            <a:r>
              <a:rPr lang="en-US" sz="2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7652B9-8FD5-A0C0-ED0D-84B6A3C39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695" y="4994858"/>
            <a:ext cx="2817533" cy="1739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D7DB5E-2C7E-2701-E2F8-BB29ED6C8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69" y="3766789"/>
            <a:ext cx="6931843" cy="28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Clasificarea</a:t>
            </a:r>
            <a:r>
              <a:rPr lang="en-US" dirty="0"/>
              <a:t> </a:t>
            </a:r>
            <a:r>
              <a:rPr lang="en-US" dirty="0" err="1"/>
              <a:t>atacurilor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455576"/>
            <a:ext cx="12192000" cy="5225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Internetul</a:t>
            </a:r>
            <a:r>
              <a:rPr lang="en-US" sz="2600" dirty="0"/>
              <a:t> nu </a:t>
            </a:r>
            <a:r>
              <a:rPr lang="en-US" sz="2600" dirty="0" err="1"/>
              <a:t>este</a:t>
            </a:r>
            <a:r>
              <a:rPr lang="en-US" sz="2600" dirty="0"/>
              <a:t> un loc </a:t>
            </a:r>
            <a:r>
              <a:rPr lang="en-US" sz="2600" dirty="0" err="1"/>
              <a:t>sigur</a:t>
            </a:r>
            <a:r>
              <a:rPr lang="en-US" sz="2600" dirty="0"/>
              <a:t>;</a:t>
            </a:r>
          </a:p>
          <a:p>
            <a:r>
              <a:rPr lang="en-US" sz="2600" dirty="0" err="1"/>
              <a:t>Rețeaua</a:t>
            </a:r>
            <a:r>
              <a:rPr lang="en-US" sz="2600" dirty="0"/>
              <a:t> </a:t>
            </a:r>
            <a:r>
              <a:rPr lang="en-US" sz="2600" dirty="0" err="1"/>
              <a:t>locală</a:t>
            </a:r>
            <a:r>
              <a:rPr lang="en-US" sz="2600" dirty="0"/>
              <a:t> poate fi </a:t>
            </a:r>
            <a:r>
              <a:rPr lang="en-US" sz="2600" dirty="0" err="1"/>
              <a:t>oricând</a:t>
            </a:r>
            <a:r>
              <a:rPr lang="en-US" sz="2600" dirty="0"/>
              <a:t> </a:t>
            </a:r>
            <a:r>
              <a:rPr lang="en-US" sz="2600" dirty="0" err="1"/>
              <a:t>ținta</a:t>
            </a:r>
            <a:r>
              <a:rPr lang="en-US" sz="2600" dirty="0"/>
              <a:t> </a:t>
            </a:r>
            <a:r>
              <a:rPr lang="en-US" sz="2600" dirty="0" err="1"/>
              <a:t>unui</a:t>
            </a:r>
            <a:r>
              <a:rPr lang="en-US" sz="2600" dirty="0"/>
              <a:t> </a:t>
            </a:r>
            <a:r>
              <a:rPr lang="en-US" sz="2600" dirty="0" err="1"/>
              <a:t>atac</a:t>
            </a:r>
            <a:r>
              <a:rPr lang="en-US" sz="2600" dirty="0"/>
              <a:t>:</a:t>
            </a:r>
          </a:p>
          <a:p>
            <a:pPr lvl="1"/>
            <a:r>
              <a:rPr lang="en-US" sz="2400" dirty="0"/>
              <a:t>De </a:t>
            </a:r>
            <a:r>
              <a:rPr lang="en-US" sz="2400" dirty="0" err="1"/>
              <a:t>recunoștere</a:t>
            </a:r>
            <a:r>
              <a:rPr lang="en-US" sz="2400" dirty="0"/>
              <a:t>:</a:t>
            </a:r>
          </a:p>
          <a:p>
            <a:pPr lvl="2"/>
            <a:r>
              <a:rPr lang="en-US" sz="2200" dirty="0"/>
              <a:t>Ping Sweep;</a:t>
            </a:r>
          </a:p>
          <a:p>
            <a:pPr lvl="2"/>
            <a:r>
              <a:rPr lang="en-US" sz="2200" dirty="0"/>
              <a:t>Sniffing;</a:t>
            </a:r>
          </a:p>
          <a:p>
            <a:pPr lvl="2"/>
            <a:r>
              <a:rPr lang="en-US" sz="2200" dirty="0"/>
              <a:t>Port Scan.</a:t>
            </a:r>
          </a:p>
          <a:p>
            <a:pPr lvl="1"/>
            <a:r>
              <a:rPr lang="en-US" sz="2400" dirty="0"/>
              <a:t>De DoS (Denial of Service) </a:t>
            </a:r>
            <a:r>
              <a:rPr lang="en-US" sz="2400" dirty="0" err="1"/>
              <a:t>sau</a:t>
            </a:r>
            <a:r>
              <a:rPr lang="en-US" sz="2400" dirty="0"/>
              <a:t> DDoS (Distributed DoS):</a:t>
            </a:r>
          </a:p>
          <a:p>
            <a:pPr lvl="2"/>
            <a:r>
              <a:rPr lang="en-US" sz="2200" dirty="0"/>
              <a:t>Smurf Attack;</a:t>
            </a:r>
          </a:p>
          <a:p>
            <a:pPr lvl="2"/>
            <a:r>
              <a:rPr lang="en-US" sz="2200" dirty="0"/>
              <a:t>SYN Flood.</a:t>
            </a:r>
          </a:p>
          <a:p>
            <a:pPr lvl="1"/>
            <a:r>
              <a:rPr lang="en-US" sz="2400" dirty="0"/>
              <a:t>De </a:t>
            </a:r>
            <a:r>
              <a:rPr lang="en-US" sz="2400" dirty="0" err="1"/>
              <a:t>acces</a:t>
            </a:r>
            <a:r>
              <a:rPr lang="en-US" sz="2400" dirty="0"/>
              <a:t>:</a:t>
            </a:r>
          </a:p>
          <a:p>
            <a:pPr lvl="2"/>
            <a:r>
              <a:rPr lang="en-US" sz="2200" dirty="0" err="1"/>
              <a:t>Atacarea</a:t>
            </a:r>
            <a:r>
              <a:rPr lang="en-US" sz="2200" dirty="0"/>
              <a:t> </a:t>
            </a:r>
            <a:r>
              <a:rPr lang="en-US" sz="2200" dirty="0" err="1"/>
              <a:t>unei</a:t>
            </a:r>
            <a:r>
              <a:rPr lang="en-US" sz="2200" dirty="0"/>
              <a:t> parole (cu </a:t>
            </a:r>
            <a:r>
              <a:rPr lang="en-US" sz="2200" dirty="0" err="1"/>
              <a:t>dicționar</a:t>
            </a:r>
            <a:r>
              <a:rPr lang="en-US" sz="2200" dirty="0"/>
              <a:t> </a:t>
            </a:r>
            <a:r>
              <a:rPr lang="en-US" sz="2200" dirty="0" err="1"/>
              <a:t>sau</a:t>
            </a:r>
            <a:r>
              <a:rPr lang="en-US" sz="2200" dirty="0"/>
              <a:t> brute-force);</a:t>
            </a:r>
          </a:p>
          <a:p>
            <a:pPr lvl="2"/>
            <a:r>
              <a:rPr lang="en-US" sz="2200" dirty="0"/>
              <a:t>Buffer Overflow;</a:t>
            </a:r>
          </a:p>
          <a:p>
            <a:pPr lvl="2"/>
            <a:r>
              <a:rPr lang="en-US" sz="2200" dirty="0"/>
              <a:t>Man-in-the-middle.</a:t>
            </a:r>
          </a:p>
        </p:txBody>
      </p:sp>
      <p:pic>
        <p:nvPicPr>
          <p:cNvPr id="2052" name="Picture 4" descr="Cyberattacks Across the Decades – Magazines">
            <a:extLst>
              <a:ext uri="{FF2B5EF4-FFF2-40B4-BE49-F238E27FC236}">
                <a16:creationId xmlns:a16="http://schemas.microsoft.com/office/drawing/2014/main" id="{70CD8B47-81F1-6DB5-D80B-19AC8E7FF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599" y="2093203"/>
            <a:ext cx="4503265" cy="450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43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Man-in-the-Middle (V)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800520"/>
            <a:ext cx="12192000" cy="505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A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b="1" dirty="0"/>
              <a:t>C</a:t>
            </a:r>
            <a:r>
              <a:rPr lang="en-US" sz="2600" dirty="0"/>
              <a:t> </a:t>
            </a:r>
            <a:r>
              <a:rPr lang="en-US" sz="2600" dirty="0" err="1"/>
              <a:t>vor</a:t>
            </a:r>
            <a:r>
              <a:rPr lang="en-US" sz="2600" dirty="0"/>
              <a:t> </a:t>
            </a:r>
            <a:r>
              <a:rPr lang="en-US" sz="2600" dirty="0" err="1"/>
              <a:t>crea</a:t>
            </a:r>
            <a:r>
              <a:rPr lang="en-US" sz="2600" dirty="0"/>
              <a:t> </a:t>
            </a:r>
            <a:r>
              <a:rPr lang="en-US" sz="2600" dirty="0" err="1"/>
              <a:t>cadrele</a:t>
            </a:r>
            <a:r>
              <a:rPr lang="en-US" sz="2600" dirty="0"/>
              <a:t> cu </a:t>
            </a:r>
            <a:r>
              <a:rPr lang="en-US" sz="2600" dirty="0" err="1"/>
              <a:t>adresa</a:t>
            </a:r>
            <a:r>
              <a:rPr lang="en-US" sz="2600" dirty="0"/>
              <a:t> </a:t>
            </a:r>
            <a:r>
              <a:rPr lang="en-US" sz="2600" dirty="0" err="1"/>
              <a:t>lui</a:t>
            </a:r>
            <a:r>
              <a:rPr lang="en-US" sz="2600" dirty="0"/>
              <a:t> </a:t>
            </a:r>
            <a:r>
              <a:rPr lang="en-US" sz="2600" b="1" dirty="0"/>
              <a:t>B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antetul</a:t>
            </a:r>
            <a:r>
              <a:rPr lang="en-US" sz="2600" dirty="0"/>
              <a:t> de </a:t>
            </a:r>
            <a:r>
              <a:rPr lang="en-US" sz="2600" dirty="0" err="1"/>
              <a:t>nivel</a:t>
            </a:r>
            <a:r>
              <a:rPr lang="en-US" sz="2600" dirty="0"/>
              <a:t> </a:t>
            </a:r>
            <a:r>
              <a:rPr lang="en-US" sz="2600" dirty="0" err="1"/>
              <a:t>legătură</a:t>
            </a:r>
            <a:r>
              <a:rPr lang="en-US" sz="2600" dirty="0"/>
              <a:t> de date;</a:t>
            </a:r>
          </a:p>
          <a:p>
            <a:r>
              <a:rPr lang="en-US" sz="2600" dirty="0"/>
              <a:t>Switch-</a:t>
            </a:r>
            <a:r>
              <a:rPr lang="en-US" sz="2600" dirty="0" err="1"/>
              <a:t>ul</a:t>
            </a:r>
            <a:r>
              <a:rPr lang="en-US" sz="2600" dirty="0"/>
              <a:t> </a:t>
            </a:r>
            <a:r>
              <a:rPr lang="en-US" sz="2600" dirty="0" err="1"/>
              <a:t>va</a:t>
            </a:r>
            <a:r>
              <a:rPr lang="en-US" sz="2600" dirty="0"/>
              <a:t> </a:t>
            </a:r>
            <a:r>
              <a:rPr lang="en-US" sz="2600" dirty="0" err="1"/>
              <a:t>comuta</a:t>
            </a:r>
            <a:r>
              <a:rPr lang="en-US" sz="2600" dirty="0"/>
              <a:t> </a:t>
            </a:r>
            <a:r>
              <a:rPr lang="en-US" sz="2600" dirty="0" err="1"/>
              <a:t>cadrele</a:t>
            </a:r>
            <a:r>
              <a:rPr lang="en-US" sz="2600" dirty="0"/>
              <a:t> respective </a:t>
            </a:r>
            <a:r>
              <a:rPr lang="en-US" sz="2600" dirty="0" err="1"/>
              <a:t>către</a:t>
            </a:r>
            <a:r>
              <a:rPr lang="en-US" sz="2600" dirty="0"/>
              <a:t> </a:t>
            </a:r>
            <a:r>
              <a:rPr lang="en-US" sz="2600" dirty="0" err="1"/>
              <a:t>atacator</a:t>
            </a:r>
            <a:r>
              <a:rPr lang="en-US" sz="2600" dirty="0"/>
              <a:t>.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7652B9-8FD5-A0C0-ED0D-84B6A3C39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695" y="4994858"/>
            <a:ext cx="2817533" cy="1739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8E364D-CFA7-2E54-65D5-6BDEFE1D2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78" y="3101419"/>
            <a:ext cx="9111817" cy="301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8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Man-in-the-Middle (VI)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800520"/>
            <a:ext cx="12192000" cy="505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Un </a:t>
            </a:r>
            <a:r>
              <a:rPr lang="en-US" sz="2600" dirty="0" err="1"/>
              <a:t>atac</a:t>
            </a:r>
            <a:r>
              <a:rPr lang="en-US" sz="2600" dirty="0"/>
              <a:t> similar se poate produce cu </a:t>
            </a:r>
            <a:r>
              <a:rPr lang="en-US" sz="2600" dirty="0" err="1"/>
              <a:t>serviciul</a:t>
            </a:r>
            <a:r>
              <a:rPr lang="en-US" sz="2600" dirty="0"/>
              <a:t> DNS, </a:t>
            </a:r>
            <a:r>
              <a:rPr lang="en-US" sz="2600" dirty="0" err="1"/>
              <a:t>dacă</a:t>
            </a:r>
            <a:r>
              <a:rPr lang="en-US" sz="2600" dirty="0"/>
              <a:t> </a:t>
            </a:r>
            <a:r>
              <a:rPr lang="en-US" sz="2600" dirty="0" err="1"/>
              <a:t>atacatorul</a:t>
            </a:r>
            <a:r>
              <a:rPr lang="en-US" sz="2600" dirty="0"/>
              <a:t> </a:t>
            </a:r>
            <a:r>
              <a:rPr lang="en-US" sz="2600" dirty="0" err="1"/>
              <a:t>rescrie</a:t>
            </a:r>
            <a:r>
              <a:rPr lang="en-US" sz="2600" dirty="0"/>
              <a:t> </a:t>
            </a:r>
            <a:r>
              <a:rPr lang="en-US" sz="2600" dirty="0" err="1"/>
              <a:t>tabela</a:t>
            </a:r>
            <a:r>
              <a:rPr lang="en-US" sz="2600" dirty="0"/>
              <a:t> DNS ca </a:t>
            </a:r>
            <a:r>
              <a:rPr lang="en-US" sz="2600" dirty="0" err="1"/>
              <a:t>să</a:t>
            </a:r>
            <a:r>
              <a:rPr lang="en-US" sz="2600" dirty="0"/>
              <a:t> resolve un alias cu IP-</a:t>
            </a:r>
            <a:r>
              <a:rPr lang="en-US" sz="2600" dirty="0" err="1"/>
              <a:t>ul</a:t>
            </a:r>
            <a:r>
              <a:rPr lang="en-US" sz="2600" dirty="0"/>
              <a:t> </a:t>
            </a:r>
            <a:r>
              <a:rPr lang="en-US" sz="2600" dirty="0" err="1"/>
              <a:t>său</a:t>
            </a:r>
            <a:r>
              <a:rPr lang="en-US" sz="2600" dirty="0"/>
              <a:t>;</a:t>
            </a:r>
          </a:p>
          <a:p>
            <a:r>
              <a:rPr lang="en-US" sz="2400" dirty="0"/>
              <a:t>Ulterior, </a:t>
            </a:r>
            <a:r>
              <a:rPr lang="en-US" sz="2400" dirty="0" err="1"/>
              <a:t>atacatorul</a:t>
            </a:r>
            <a:r>
              <a:rPr lang="en-US" sz="2400" dirty="0"/>
              <a:t> </a:t>
            </a:r>
            <a:r>
              <a:rPr lang="en-US" sz="2400" dirty="0" err="1"/>
              <a:t>va</a:t>
            </a:r>
            <a:r>
              <a:rPr lang="en-US" sz="2400" dirty="0"/>
              <a:t> </a:t>
            </a:r>
            <a:r>
              <a:rPr lang="en-US" sz="2400" dirty="0" err="1"/>
              <a:t>redicta</a:t>
            </a:r>
            <a:br>
              <a:rPr lang="en-US" sz="2400" dirty="0"/>
            </a:br>
            <a:r>
              <a:rPr lang="en-US" sz="2400" dirty="0" err="1"/>
              <a:t>traficul</a:t>
            </a:r>
            <a:r>
              <a:rPr lang="en-US" sz="2400" dirty="0"/>
              <a:t> </a:t>
            </a:r>
            <a:r>
              <a:rPr lang="en-US" sz="2400" dirty="0" err="1"/>
              <a:t>către</a:t>
            </a:r>
            <a:r>
              <a:rPr lang="en-US" sz="2400" dirty="0"/>
              <a:t> IP-</a:t>
            </a:r>
            <a:r>
              <a:rPr lang="en-US" sz="2400" dirty="0" err="1"/>
              <a:t>ul</a:t>
            </a:r>
            <a:br>
              <a:rPr lang="en-US" sz="2400" dirty="0"/>
            </a:br>
            <a:r>
              <a:rPr lang="en-US" sz="2400" dirty="0"/>
              <a:t>cu care se </a:t>
            </a:r>
            <a:r>
              <a:rPr lang="en-US" sz="2400" dirty="0" err="1"/>
              <a:t>rezolva</a:t>
            </a:r>
            <a:br>
              <a:rPr lang="en-US" sz="2400" dirty="0"/>
            </a:br>
            <a:r>
              <a:rPr lang="en-US" sz="2400" dirty="0" err="1"/>
              <a:t>inițial</a:t>
            </a:r>
            <a:r>
              <a:rPr lang="en-US" sz="2400" dirty="0"/>
              <a:t> alias-</a:t>
            </a:r>
            <a:r>
              <a:rPr lang="en-US" sz="2400" dirty="0" err="1"/>
              <a:t>ul</a:t>
            </a:r>
            <a:r>
              <a:rPr lang="en-US" sz="2400" dirty="0"/>
              <a:t> DNS,</a:t>
            </a:r>
            <a:br>
              <a:rPr lang="en-US" sz="2400" dirty="0"/>
            </a:br>
            <a:r>
              <a:rPr lang="en-US" sz="2400" dirty="0" err="1"/>
              <a:t>dar</a:t>
            </a:r>
            <a:r>
              <a:rPr lang="en-US" sz="2400" dirty="0"/>
              <a:t> </a:t>
            </a:r>
            <a:r>
              <a:rPr lang="en-US" sz="2400" dirty="0" err="1"/>
              <a:t>va</a:t>
            </a:r>
            <a:r>
              <a:rPr lang="en-US" sz="2400" dirty="0"/>
              <a:t> </a:t>
            </a:r>
            <a:r>
              <a:rPr lang="en-US" sz="2400" dirty="0" err="1"/>
              <a:t>putea</a:t>
            </a:r>
            <a:r>
              <a:rPr lang="en-US" sz="2400" dirty="0"/>
              <a:t> </a:t>
            </a:r>
            <a:r>
              <a:rPr lang="en-US" sz="2400" dirty="0" err="1"/>
              <a:t>extrage</a:t>
            </a:r>
            <a:br>
              <a:rPr lang="en-US" sz="2400" dirty="0"/>
            </a:br>
            <a:r>
              <a:rPr lang="en-US" sz="2400" dirty="0" err="1"/>
              <a:t>informațiile</a:t>
            </a:r>
            <a:r>
              <a:rPr lang="en-US" sz="2400" dirty="0"/>
              <a:t> </a:t>
            </a:r>
            <a:r>
              <a:rPr lang="en-US" sz="2400" dirty="0" err="1"/>
              <a:t>sensibile</a:t>
            </a:r>
            <a:br>
              <a:rPr lang="en-US" sz="2400" dirty="0"/>
            </a:br>
            <a:r>
              <a:rPr lang="en-US" sz="2400" dirty="0"/>
              <a:t>din </a:t>
            </a:r>
            <a:r>
              <a:rPr lang="en-US" sz="2400" dirty="0" err="1"/>
              <a:t>trafic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eventual</a:t>
            </a:r>
            <a:br>
              <a:rPr lang="en-US" sz="2400" dirty="0"/>
            </a:br>
            <a:r>
              <a:rPr lang="en-US" sz="2400" dirty="0"/>
              <a:t>le </a:t>
            </a:r>
            <a:r>
              <a:rPr lang="en-US" sz="2400" dirty="0" err="1"/>
              <a:t>va</a:t>
            </a:r>
            <a:r>
              <a:rPr lang="en-US" sz="2400" dirty="0"/>
              <a:t> </a:t>
            </a:r>
            <a:r>
              <a:rPr lang="en-US" sz="2400" dirty="0" err="1"/>
              <a:t>putea</a:t>
            </a:r>
            <a:r>
              <a:rPr lang="en-US" sz="2400" dirty="0"/>
              <a:t> altera </a:t>
            </a:r>
            <a:r>
              <a:rPr lang="en-US" sz="2400" dirty="0" err="1"/>
              <a:t>în</a:t>
            </a:r>
            <a:br>
              <a:rPr lang="en-US" sz="2400" dirty="0"/>
            </a:br>
            <a:r>
              <a:rPr lang="en-US" sz="2400" dirty="0" err="1"/>
              <a:t>beneficiul</a:t>
            </a:r>
            <a:r>
              <a:rPr lang="en-US" sz="2400" dirty="0"/>
              <a:t> </a:t>
            </a:r>
            <a:r>
              <a:rPr lang="en-US" sz="2400" dirty="0" err="1"/>
              <a:t>său</a:t>
            </a:r>
            <a:r>
              <a:rPr lang="en-US" sz="2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7652B9-8FD5-A0C0-ED0D-84B6A3C39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695" y="4994858"/>
            <a:ext cx="2817533" cy="1739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1E5E1-B371-29DA-756C-15B2E64FF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264" y="2304333"/>
            <a:ext cx="3115110" cy="4429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FD2505-4A9F-B60E-5140-FFC26C3DE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374" y="2180409"/>
            <a:ext cx="4461055" cy="406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Exploatarea</a:t>
            </a:r>
            <a:r>
              <a:rPr lang="en-US" dirty="0"/>
              <a:t> </a:t>
            </a:r>
            <a:r>
              <a:rPr lang="en-US" dirty="0" err="1"/>
              <a:t>încrederii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800520"/>
            <a:ext cx="12192000" cy="505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Inițial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compromis</a:t>
            </a:r>
            <a:r>
              <a:rPr lang="en-US" sz="2600" dirty="0"/>
              <a:t> un </a:t>
            </a:r>
            <a:r>
              <a:rPr lang="en-US" sz="2600" dirty="0" err="1"/>
              <a:t>sistem</a:t>
            </a:r>
            <a:r>
              <a:rPr lang="en-US" sz="2600" dirty="0"/>
              <a:t> din </a:t>
            </a:r>
            <a:r>
              <a:rPr lang="en-US" sz="2600" dirty="0" err="1"/>
              <a:t>rețea</a:t>
            </a:r>
            <a:r>
              <a:rPr lang="en-US" sz="2600" dirty="0"/>
              <a:t>;</a:t>
            </a:r>
          </a:p>
          <a:p>
            <a:r>
              <a:rPr lang="en-US" sz="2600" dirty="0" err="1"/>
              <a:t>Sistemul</a:t>
            </a:r>
            <a:r>
              <a:rPr lang="en-US" sz="2600" dirty="0"/>
              <a:t> </a:t>
            </a:r>
            <a:r>
              <a:rPr lang="en-US" sz="2600" dirty="0" err="1"/>
              <a:t>compromis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folosit</a:t>
            </a:r>
            <a:r>
              <a:rPr lang="en-US" sz="2600" dirty="0"/>
              <a:t> pentru a </a:t>
            </a:r>
            <a:r>
              <a:rPr lang="en-US" sz="2600" dirty="0" err="1"/>
              <a:t>ataca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departe</a:t>
            </a:r>
            <a:r>
              <a:rPr lang="en-US" sz="2600" dirty="0"/>
              <a:t> </a:t>
            </a:r>
            <a:r>
              <a:rPr lang="en-US" sz="2600" dirty="0" err="1"/>
              <a:t>rețeaua</a:t>
            </a:r>
            <a:r>
              <a:rPr lang="en-US" sz="2600" dirty="0"/>
              <a:t>.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A7D32-DF4D-F77F-1553-606E98D7C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5690"/>
            <a:ext cx="7809067" cy="3802446"/>
          </a:xfrm>
          <a:prstGeom prst="rect">
            <a:avLst/>
          </a:prstGeom>
        </p:spPr>
      </p:pic>
      <p:pic>
        <p:nvPicPr>
          <p:cNvPr id="24580" name="Picture 4" descr="The Psychology of Customer Trust: Keys to Unlocking Brand Loyalty">
            <a:extLst>
              <a:ext uri="{FF2B5EF4-FFF2-40B4-BE49-F238E27FC236}">
                <a16:creationId xmlns:a16="http://schemas.microsoft.com/office/drawing/2014/main" id="{BE1486B5-1EB0-9E50-0634-99099BF44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993" y="3766619"/>
            <a:ext cx="4079081" cy="293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4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Social Engineering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91092"/>
            <a:ext cx="12192000" cy="5066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Se </a:t>
            </a:r>
            <a:r>
              <a:rPr lang="en-US" sz="2600" dirty="0" err="1"/>
              <a:t>bazează</a:t>
            </a:r>
            <a:r>
              <a:rPr lang="en-US" sz="2600" dirty="0"/>
              <a:t> pe </a:t>
            </a:r>
            <a:r>
              <a:rPr lang="en-US" sz="2600" dirty="0" err="1"/>
              <a:t>extragerea</a:t>
            </a:r>
            <a:r>
              <a:rPr lang="en-US" sz="2600" dirty="0"/>
              <a:t> </a:t>
            </a:r>
            <a:r>
              <a:rPr lang="en-US" sz="2600" dirty="0" err="1"/>
              <a:t>informațiilor</a:t>
            </a:r>
            <a:r>
              <a:rPr lang="en-US" sz="2600" dirty="0"/>
              <a:t> </a:t>
            </a:r>
            <a:r>
              <a:rPr lang="en-US" sz="2600" dirty="0" err="1"/>
              <a:t>confidențiale</a:t>
            </a:r>
            <a:r>
              <a:rPr lang="en-US" sz="2600" dirty="0"/>
              <a:t> de la </a:t>
            </a:r>
            <a:r>
              <a:rPr lang="en-US" sz="2600" dirty="0" err="1"/>
              <a:t>utilizatori</a:t>
            </a:r>
            <a:r>
              <a:rPr lang="en-US" sz="2600" dirty="0"/>
              <a:t>:</a:t>
            </a:r>
          </a:p>
          <a:p>
            <a:pPr lvl="1"/>
            <a:r>
              <a:rPr lang="en-US" sz="2400" dirty="0"/>
              <a:t>Parole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detalii</a:t>
            </a:r>
            <a:r>
              <a:rPr lang="en-US" sz="2400" dirty="0"/>
              <a:t> </a:t>
            </a:r>
            <a:r>
              <a:rPr lang="en-US" sz="2400" dirty="0" err="1"/>
              <a:t>financiare</a:t>
            </a:r>
            <a:r>
              <a:rPr lang="en-US" sz="2400" dirty="0"/>
              <a:t>.</a:t>
            </a:r>
          </a:p>
          <a:p>
            <a:r>
              <a:rPr lang="en-US" sz="2800" dirty="0" err="1"/>
              <a:t>Atacatorul</a:t>
            </a:r>
            <a:r>
              <a:rPr lang="en-US" sz="2800" dirty="0"/>
              <a:t> trebuie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convingă</a:t>
            </a:r>
            <a:r>
              <a:rPr lang="en-US" sz="2800" dirty="0"/>
              <a:t> </a:t>
            </a:r>
            <a:r>
              <a:rPr lang="en-US" sz="2800" dirty="0" err="1"/>
              <a:t>potențialele</a:t>
            </a:r>
            <a:r>
              <a:rPr lang="en-US" sz="2800" dirty="0"/>
              <a:t> </a:t>
            </a:r>
            <a:r>
              <a:rPr lang="en-US" sz="2800" dirty="0" err="1"/>
              <a:t>ținte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de </a:t>
            </a:r>
            <a:r>
              <a:rPr lang="en-US" sz="2800" dirty="0" err="1"/>
              <a:t>încredere</a:t>
            </a:r>
            <a:r>
              <a:rPr lang="en-US" sz="2800" dirty="0"/>
              <a:t>;</a:t>
            </a:r>
          </a:p>
          <a:p>
            <a:r>
              <a:rPr lang="en-US" sz="2800" dirty="0"/>
              <a:t>Este </a:t>
            </a:r>
            <a:r>
              <a:rPr lang="en-US" sz="2800" dirty="0" err="1"/>
              <a:t>posibil</a:t>
            </a:r>
            <a:r>
              <a:rPr lang="en-US" sz="2800" dirty="0"/>
              <a:t> ca </a:t>
            </a:r>
            <a:r>
              <a:rPr lang="en-US" sz="2800" dirty="0" err="1"/>
              <a:t>ținta</a:t>
            </a:r>
            <a:r>
              <a:rPr lang="en-US" sz="2800" dirty="0"/>
              <a:t> respective </a:t>
            </a:r>
            <a:r>
              <a:rPr lang="en-US" sz="2800" dirty="0" err="1"/>
              <a:t>să</a:t>
            </a:r>
            <a:r>
              <a:rPr lang="en-US" sz="2800" dirty="0"/>
              <a:t> nu fie de </a:t>
            </a:r>
            <a:r>
              <a:rPr lang="en-US" sz="2800" dirty="0" err="1"/>
              <a:t>profil</a:t>
            </a:r>
            <a:r>
              <a:rPr lang="en-US" sz="2800" dirty="0"/>
              <a:t> </a:t>
            </a:r>
            <a:r>
              <a:rPr lang="en-US" sz="2800" dirty="0" err="1"/>
              <a:t>tehnic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aibă</a:t>
            </a:r>
            <a:r>
              <a:rPr lang="en-US" sz="2800" dirty="0"/>
              <a:t> </a:t>
            </a:r>
            <a:r>
              <a:rPr lang="en-US" sz="2800" dirty="0" err="1"/>
              <a:t>încredere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autoritatea</a:t>
            </a:r>
            <a:r>
              <a:rPr lang="en-US" sz="2800" dirty="0"/>
              <a:t> </a:t>
            </a:r>
            <a:r>
              <a:rPr lang="en-US" sz="2800" dirty="0" err="1"/>
              <a:t>atacatorului</a:t>
            </a:r>
            <a:r>
              <a:rPr lang="en-US" sz="2800" dirty="0"/>
              <a:t>:</a:t>
            </a:r>
          </a:p>
          <a:p>
            <a:pPr lvl="1"/>
            <a:r>
              <a:rPr lang="en-US" sz="2400" dirty="0" err="1"/>
              <a:t>Atacatorul</a:t>
            </a:r>
            <a:r>
              <a:rPr lang="en-US" sz="2400" dirty="0"/>
              <a:t> se poate da </a:t>
            </a:r>
            <a:r>
              <a:rPr lang="en-US" sz="2400" dirty="0" err="1"/>
              <a:t>drept</a:t>
            </a:r>
            <a:r>
              <a:rPr lang="en-US" sz="2400" dirty="0"/>
              <a:t> un </a:t>
            </a:r>
            <a:r>
              <a:rPr lang="en-US" sz="2400" dirty="0" err="1"/>
              <a:t>membru</a:t>
            </a:r>
            <a:r>
              <a:rPr lang="en-US" sz="2400" dirty="0"/>
              <a:t> al </a:t>
            </a:r>
            <a:r>
              <a:rPr lang="en-US" sz="2400" dirty="0" err="1"/>
              <a:t>echipei</a:t>
            </a:r>
            <a:r>
              <a:rPr lang="en-US" sz="2400" dirty="0"/>
              <a:t> </a:t>
            </a:r>
            <a:r>
              <a:rPr lang="en-US" sz="2400" dirty="0" err="1"/>
              <a:t>tehnice</a:t>
            </a:r>
            <a:r>
              <a:rPr lang="en-US" sz="2400" dirty="0"/>
              <a:t>.</a:t>
            </a:r>
          </a:p>
          <a:p>
            <a:r>
              <a:rPr lang="en-US" sz="2800" dirty="0" err="1"/>
              <a:t>Acest</a:t>
            </a:r>
            <a:r>
              <a:rPr lang="en-US" sz="2800" dirty="0"/>
              <a:t> tip de </a:t>
            </a:r>
            <a:r>
              <a:rPr lang="en-US" sz="2800" dirty="0" err="1"/>
              <a:t>atac</a:t>
            </a:r>
            <a:r>
              <a:rPr lang="en-US" sz="2800" dirty="0"/>
              <a:t> se </a:t>
            </a:r>
            <a:r>
              <a:rPr lang="en-US" sz="2800" dirty="0" err="1"/>
              <a:t>aplică</a:t>
            </a:r>
            <a:r>
              <a:rPr lang="en-US" sz="2800" dirty="0"/>
              <a:t> nu </a:t>
            </a:r>
            <a:r>
              <a:rPr lang="en-US" sz="2800" dirty="0" err="1"/>
              <a:t>doar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sfera</a:t>
            </a:r>
            <a:r>
              <a:rPr lang="en-US" sz="2800" dirty="0"/>
              <a:t> </a:t>
            </a:r>
            <a:r>
              <a:rPr lang="en-US" sz="2800" dirty="0" err="1"/>
              <a:t>tehnică</a:t>
            </a:r>
            <a:r>
              <a:rPr lang="en-US" sz="2800" dirty="0"/>
              <a:t>,</a:t>
            </a:r>
            <a:br>
              <a:rPr lang="en-US" sz="2800" dirty="0"/>
            </a:br>
            <a:r>
              <a:rPr lang="en-US" sz="2800" dirty="0" err="1"/>
              <a:t>spre</a:t>
            </a:r>
            <a:r>
              <a:rPr lang="en-US" sz="2800" dirty="0"/>
              <a:t> </a:t>
            </a:r>
            <a:r>
              <a:rPr lang="en-US" sz="2800" dirty="0" err="1"/>
              <a:t>exemplu</a:t>
            </a:r>
            <a:r>
              <a:rPr lang="en-US" sz="2800" dirty="0"/>
              <a:t> </a:t>
            </a:r>
            <a:r>
              <a:rPr lang="en-US" sz="2800" dirty="0" err="1"/>
              <a:t>metoda</a:t>
            </a:r>
            <a:r>
              <a:rPr lang="en-US" sz="2800" dirty="0"/>
              <a:t> “</a:t>
            </a:r>
            <a:r>
              <a:rPr lang="en-US" sz="2800" dirty="0" err="1"/>
              <a:t>accidentul</a:t>
            </a:r>
            <a:r>
              <a:rPr lang="en-US" sz="2800" dirty="0"/>
              <a:t>” </a:t>
            </a:r>
            <a:r>
              <a:rPr lang="en-US" sz="2800" dirty="0" err="1"/>
              <a:t>prin</a:t>
            </a:r>
            <a:r>
              <a:rPr lang="en-US" sz="2800" dirty="0"/>
              <a:t> care</a:t>
            </a:r>
            <a:br>
              <a:rPr lang="en-US" sz="2800" dirty="0"/>
            </a:br>
            <a:r>
              <a:rPr lang="en-US" sz="2800" dirty="0" err="1"/>
              <a:t>cineva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sunat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 se </a:t>
            </a:r>
            <a:r>
              <a:rPr lang="en-US" sz="2800" dirty="0" err="1"/>
              <a:t>comunică</a:t>
            </a:r>
            <a:r>
              <a:rPr lang="en-US" sz="2800" dirty="0"/>
              <a:t> </a:t>
            </a:r>
            <a:r>
              <a:rPr lang="en-US" sz="2800" dirty="0" err="1"/>
              <a:t>faptul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o</a:t>
            </a:r>
            <a:br>
              <a:rPr lang="en-US" sz="2800" dirty="0"/>
            </a:br>
            <a:r>
              <a:rPr lang="en-US" sz="2800" dirty="0" err="1"/>
              <a:t>persoană</a:t>
            </a:r>
            <a:r>
              <a:rPr lang="en-US" sz="2800" dirty="0"/>
              <a:t> </a:t>
            </a:r>
            <a:r>
              <a:rPr lang="en-US" sz="2800" dirty="0" err="1"/>
              <a:t>apropiată</a:t>
            </a:r>
            <a:r>
              <a:rPr lang="en-US" sz="2800" dirty="0"/>
              <a:t> a </a:t>
            </a:r>
            <a:r>
              <a:rPr lang="en-US" sz="2800" dirty="0" err="1"/>
              <a:t>suferit</a:t>
            </a:r>
            <a:r>
              <a:rPr lang="en-US" sz="2800" dirty="0"/>
              <a:t> un accident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br>
              <a:rPr lang="en-US" sz="2800" dirty="0"/>
            </a:br>
            <a:r>
              <a:rPr lang="en-US" sz="2800" dirty="0"/>
              <a:t>la spital, </a:t>
            </a:r>
            <a:r>
              <a:rPr lang="en-US" sz="2800" dirty="0" err="1"/>
              <a:t>cerându</a:t>
            </a:r>
            <a:r>
              <a:rPr lang="en-US" sz="2800" dirty="0"/>
              <a:t>-</a:t>
            </a:r>
            <a:r>
              <a:rPr lang="en-US" sz="2800" dirty="0" err="1"/>
              <a:t>i</a:t>
            </a:r>
            <a:r>
              <a:rPr lang="en-US" sz="2800" dirty="0"/>
              <a:t>-se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trimită</a:t>
            </a:r>
            <a:r>
              <a:rPr lang="en-US" sz="2800" dirty="0"/>
              <a:t> </a:t>
            </a:r>
            <a:r>
              <a:rPr lang="en-US" sz="2800" dirty="0" err="1"/>
              <a:t>atacatorului</a:t>
            </a:r>
            <a:r>
              <a:rPr lang="en-US" sz="2800" dirty="0"/>
              <a:t> o</a:t>
            </a:r>
            <a:br>
              <a:rPr lang="en-US" sz="2800" dirty="0"/>
            </a:br>
            <a:r>
              <a:rPr lang="en-US" sz="2800" dirty="0" err="1"/>
              <a:t>sumă</a:t>
            </a:r>
            <a:r>
              <a:rPr lang="en-US" sz="2800" dirty="0"/>
              <a:t> de bani.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6F046-9E06-5220-7113-235925E16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924" y="4423529"/>
            <a:ext cx="4448688" cy="2278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6212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Social Engineering (II)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91092"/>
            <a:ext cx="12192000" cy="5066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Oamenii</a:t>
            </a:r>
            <a:r>
              <a:rPr lang="en-US" sz="2600" dirty="0"/>
              <a:t> nu sunt </a:t>
            </a:r>
            <a:r>
              <a:rPr lang="en-US" sz="2600" dirty="0" err="1"/>
              <a:t>conștienți</a:t>
            </a:r>
            <a:r>
              <a:rPr lang="en-US" sz="2600" dirty="0"/>
              <a:t> de </a:t>
            </a:r>
            <a:r>
              <a:rPr lang="en-US" sz="2600" dirty="0" err="1"/>
              <a:t>valoarea</a:t>
            </a:r>
            <a:r>
              <a:rPr lang="en-US" sz="2600" dirty="0"/>
              <a:t> </a:t>
            </a:r>
            <a:r>
              <a:rPr lang="en-US" sz="2600" dirty="0" err="1"/>
              <a:t>informației</a:t>
            </a:r>
            <a:r>
              <a:rPr lang="en-US" sz="2600" dirty="0"/>
              <a:t> pe care o </a:t>
            </a:r>
            <a:r>
              <a:rPr lang="en-US" sz="2600" dirty="0" err="1"/>
              <a:t>posedă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vor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ajute</a:t>
            </a:r>
            <a:r>
              <a:rPr lang="en-US" sz="2600" dirty="0"/>
              <a:t>;</a:t>
            </a:r>
          </a:p>
          <a:p>
            <a:r>
              <a:rPr lang="en-US" sz="2600" dirty="0"/>
              <a:t>Social Engineering poate </a:t>
            </a:r>
            <a:r>
              <a:rPr lang="en-US" sz="2600" dirty="0" err="1"/>
              <a:t>evita</a:t>
            </a:r>
            <a:r>
              <a:rPr lang="en-US" sz="2600" dirty="0"/>
              <a:t> </a:t>
            </a:r>
            <a:r>
              <a:rPr lang="en-US" sz="2600" dirty="0" err="1"/>
              <a:t>orice</a:t>
            </a:r>
            <a:r>
              <a:rPr lang="en-US" sz="2600" dirty="0"/>
              <a:t> tip de Securitate, pentru </a:t>
            </a:r>
            <a:r>
              <a:rPr lang="en-US" sz="2600" dirty="0" err="1"/>
              <a:t>că</a:t>
            </a:r>
            <a:r>
              <a:rPr lang="en-US" sz="2600" dirty="0"/>
              <a:t> </a:t>
            </a:r>
            <a:r>
              <a:rPr lang="en-US" sz="2600" dirty="0" err="1"/>
              <a:t>nivelul</a:t>
            </a:r>
            <a:r>
              <a:rPr lang="en-US" sz="2600" dirty="0"/>
              <a:t> de </a:t>
            </a:r>
            <a:r>
              <a:rPr lang="en-US" sz="2600" dirty="0" err="1"/>
              <a:t>securitate</a:t>
            </a:r>
            <a:r>
              <a:rPr lang="en-US" sz="2600" dirty="0"/>
              <a:t> a </a:t>
            </a:r>
            <a:r>
              <a:rPr lang="en-US" sz="2600" dirty="0" err="1"/>
              <a:t>unui</a:t>
            </a:r>
            <a:r>
              <a:rPr lang="en-US" sz="2600" dirty="0"/>
              <a:t> </a:t>
            </a:r>
            <a:r>
              <a:rPr lang="en-US" sz="2600" dirty="0" err="1"/>
              <a:t>sistem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dat</a:t>
            </a:r>
            <a:r>
              <a:rPr lang="en-US" sz="2600" dirty="0"/>
              <a:t> de </a:t>
            </a:r>
            <a:r>
              <a:rPr lang="en-US" sz="2600" dirty="0" err="1"/>
              <a:t>cea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slabă</a:t>
            </a:r>
            <a:r>
              <a:rPr lang="en-US" sz="2600" dirty="0"/>
              <a:t> </a:t>
            </a:r>
            <a:r>
              <a:rPr lang="en-US" sz="2600" dirty="0" err="1"/>
              <a:t>verigă</a:t>
            </a:r>
            <a:r>
              <a:rPr lang="en-US" sz="2600" dirty="0"/>
              <a:t> a </a:t>
            </a:r>
            <a:r>
              <a:rPr lang="en-US" sz="2600" dirty="0" err="1"/>
              <a:t>sa</a:t>
            </a:r>
            <a:r>
              <a:rPr lang="en-US" sz="2600" dirty="0"/>
              <a:t>,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acest</a:t>
            </a:r>
            <a:r>
              <a:rPr lang="en-US" sz="2600" dirty="0"/>
              <a:t> </a:t>
            </a:r>
            <a:r>
              <a:rPr lang="en-US" sz="2600" dirty="0" err="1"/>
              <a:t>caz</a:t>
            </a:r>
            <a:r>
              <a:rPr lang="en-US" sz="2600" dirty="0"/>
              <a:t>, </a:t>
            </a:r>
            <a:r>
              <a:rPr lang="en-US" sz="2600" dirty="0" err="1"/>
              <a:t>factorul</a:t>
            </a:r>
            <a:r>
              <a:rPr lang="en-US" sz="2600" dirty="0"/>
              <a:t> </a:t>
            </a:r>
            <a:r>
              <a:rPr lang="en-US" sz="2600" dirty="0" err="1"/>
              <a:t>uman</a:t>
            </a:r>
            <a:r>
              <a:rPr lang="en-US" sz="2600" dirty="0"/>
              <a:t>:</a:t>
            </a:r>
          </a:p>
          <a:p>
            <a:pPr lvl="1"/>
            <a:r>
              <a:rPr lang="en-US" sz="2400" dirty="0"/>
              <a:t>Este </a:t>
            </a:r>
            <a:r>
              <a:rPr lang="en-US" sz="2400" dirty="0" err="1"/>
              <a:t>necesară</a:t>
            </a:r>
            <a:r>
              <a:rPr lang="en-US" sz="2400" dirty="0"/>
              <a:t> </a:t>
            </a:r>
            <a:r>
              <a:rPr lang="en-US" sz="2400" dirty="0" err="1"/>
              <a:t>realizarea</a:t>
            </a:r>
            <a:r>
              <a:rPr lang="en-US" sz="2400" dirty="0"/>
              <a:t> de </a:t>
            </a:r>
            <a:r>
              <a:rPr lang="en-US" sz="2400" dirty="0" err="1"/>
              <a:t>ședințe</a:t>
            </a:r>
            <a:r>
              <a:rPr lang="en-US" sz="2400" dirty="0"/>
              <a:t> de </a:t>
            </a:r>
            <a:r>
              <a:rPr lang="en-US" sz="2400" dirty="0" err="1"/>
              <a:t>instruire</a:t>
            </a:r>
            <a:r>
              <a:rPr lang="en-US" sz="2400" dirty="0"/>
              <a:t> pentru </a:t>
            </a:r>
            <a:r>
              <a:rPr lang="en-US" sz="2400" dirty="0" err="1"/>
              <a:t>angajații</a:t>
            </a:r>
            <a:r>
              <a:rPr lang="en-US" sz="2400" dirty="0"/>
              <a:t> non-</a:t>
            </a:r>
            <a:r>
              <a:rPr lang="en-US" sz="2400" dirty="0" err="1"/>
              <a:t>tehnici</a:t>
            </a:r>
            <a:r>
              <a:rPr lang="en-US" sz="2400" dirty="0"/>
              <a:t>.</a:t>
            </a:r>
          </a:p>
          <a:p>
            <a:r>
              <a:rPr lang="en-US" sz="2800" dirty="0" err="1"/>
              <a:t>Exemplu</a:t>
            </a:r>
            <a:r>
              <a:rPr lang="en-US" sz="2800" dirty="0"/>
              <a:t>:</a:t>
            </a:r>
          </a:p>
          <a:p>
            <a:pPr lvl="1"/>
            <a:r>
              <a:rPr lang="en-US" sz="2400" dirty="0"/>
              <a:t>Phishing.</a:t>
            </a:r>
          </a:p>
        </p:txBody>
      </p:sp>
      <p:pic>
        <p:nvPicPr>
          <p:cNvPr id="26626" name="Picture 2" descr="8 things your employees should know about phishing - EmpowerIT">
            <a:extLst>
              <a:ext uri="{FF2B5EF4-FFF2-40B4-BE49-F238E27FC236}">
                <a16:creationId xmlns:a16="http://schemas.microsoft.com/office/drawing/2014/main" id="{1BF78AE9-168A-C918-0B12-B82523157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49" y="3609884"/>
            <a:ext cx="6058471" cy="30292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044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Social Engineering (III)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91092"/>
            <a:ext cx="12192000" cy="5066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cazul</a:t>
            </a:r>
            <a:r>
              <a:rPr lang="en-US" sz="2600" dirty="0"/>
              <a:t> phishing-</a:t>
            </a:r>
            <a:r>
              <a:rPr lang="en-US" sz="2600" dirty="0" err="1"/>
              <a:t>ului</a:t>
            </a:r>
            <a:r>
              <a:rPr lang="en-US" sz="2600" dirty="0"/>
              <a:t> pentru </a:t>
            </a:r>
            <a:r>
              <a:rPr lang="en-US" sz="2600" dirty="0" err="1"/>
              <a:t>aflarea</a:t>
            </a:r>
            <a:r>
              <a:rPr lang="en-US" sz="2600" dirty="0"/>
              <a:t> </a:t>
            </a:r>
            <a:r>
              <a:rPr lang="en-US" sz="2600" dirty="0" err="1"/>
              <a:t>parolei</a:t>
            </a:r>
            <a:r>
              <a:rPr lang="en-US" sz="2600" dirty="0"/>
              <a:t> la </a:t>
            </a:r>
            <a:r>
              <a:rPr lang="en-US" sz="2600" dirty="0" err="1"/>
              <a:t>contul</a:t>
            </a:r>
            <a:r>
              <a:rPr lang="en-US" sz="2600" dirty="0"/>
              <a:t> de e-mail,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necesar</a:t>
            </a:r>
            <a:r>
              <a:rPr lang="en-US" sz="2600" dirty="0"/>
              <a:t> ca </a:t>
            </a:r>
            <a:r>
              <a:rPr lang="en-US" sz="2600" dirty="0" err="1"/>
              <a:t>victima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utilizeze</a:t>
            </a:r>
            <a:r>
              <a:rPr lang="en-US" sz="2600" dirty="0"/>
              <a:t> </a:t>
            </a:r>
            <a:r>
              <a:rPr lang="en-US" sz="2600" dirty="0" err="1"/>
              <a:t>WebMail</a:t>
            </a:r>
            <a:r>
              <a:rPr lang="en-US" sz="2600" dirty="0"/>
              <a:t> pentru </a:t>
            </a:r>
            <a:r>
              <a:rPr lang="en-US" sz="2600" dirty="0" err="1"/>
              <a:t>accesarea</a:t>
            </a:r>
            <a:r>
              <a:rPr lang="en-US" sz="2600" dirty="0"/>
              <a:t> </a:t>
            </a:r>
            <a:r>
              <a:rPr lang="en-US" sz="2600" dirty="0" err="1"/>
              <a:t>contului</a:t>
            </a:r>
            <a:r>
              <a:rPr lang="en-US" sz="2600" dirty="0"/>
              <a:t>:</a:t>
            </a:r>
          </a:p>
          <a:p>
            <a:pPr lvl="1"/>
            <a:r>
              <a:rPr lang="en-US" sz="2400" dirty="0" err="1"/>
              <a:t>Atacatorul</a:t>
            </a:r>
            <a:r>
              <a:rPr lang="en-US" sz="2400" dirty="0"/>
              <a:t> </a:t>
            </a:r>
            <a:r>
              <a:rPr lang="en-US" sz="2400" dirty="0" err="1"/>
              <a:t>salvează</a:t>
            </a:r>
            <a:r>
              <a:rPr lang="en-US" sz="2400" dirty="0"/>
              <a:t> </a:t>
            </a:r>
            <a:r>
              <a:rPr lang="en-US" sz="2400" dirty="0" err="1"/>
              <a:t>pagina</a:t>
            </a:r>
            <a:r>
              <a:rPr lang="en-US" sz="2400" dirty="0"/>
              <a:t> de login a </a:t>
            </a:r>
            <a:r>
              <a:rPr lang="en-US" sz="2400" dirty="0" err="1"/>
              <a:t>aplicației</a:t>
            </a:r>
            <a:r>
              <a:rPr lang="en-US" sz="2400" dirty="0"/>
              <a:t> de </a:t>
            </a:r>
            <a:r>
              <a:rPr lang="en-US" sz="2400" dirty="0" err="1"/>
              <a:t>WebMail</a:t>
            </a:r>
            <a:r>
              <a:rPr lang="en-US" sz="2400" dirty="0"/>
              <a:t> pe server-</a:t>
            </a:r>
            <a:r>
              <a:rPr lang="en-US" sz="2400" dirty="0" err="1"/>
              <a:t>ul</a:t>
            </a:r>
            <a:br>
              <a:rPr lang="en-US" sz="2400" dirty="0"/>
            </a:br>
            <a:r>
              <a:rPr lang="en-US" sz="2400" dirty="0" err="1"/>
              <a:t>său</a:t>
            </a:r>
            <a:r>
              <a:rPr lang="en-US" sz="2400" dirty="0"/>
              <a:t>, pe care o </a:t>
            </a:r>
            <a:r>
              <a:rPr lang="en-US" sz="2400" dirty="0" err="1"/>
              <a:t>modifică</a:t>
            </a:r>
            <a:r>
              <a:rPr lang="en-US" sz="2400" dirty="0"/>
              <a:t> pentru a </a:t>
            </a:r>
            <a:r>
              <a:rPr lang="en-US" sz="2400" dirty="0" err="1"/>
              <a:t>afișa</a:t>
            </a:r>
            <a:r>
              <a:rPr lang="en-US" sz="2400" dirty="0"/>
              <a:t> un </a:t>
            </a:r>
            <a:r>
              <a:rPr lang="en-US" sz="2400" dirty="0" err="1"/>
              <a:t>mesaj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dirty="0" err="1"/>
              <a:t>sesiunea</a:t>
            </a:r>
            <a:r>
              <a:rPr lang="en-US" sz="2400" dirty="0"/>
              <a:t> a </a:t>
            </a:r>
            <a:r>
              <a:rPr lang="en-US" sz="2400" dirty="0" err="1"/>
              <a:t>expirat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 err="1"/>
              <a:t>solicitând</a:t>
            </a:r>
            <a:r>
              <a:rPr lang="en-US" sz="2400" dirty="0"/>
              <a:t> </a:t>
            </a:r>
            <a:r>
              <a:rPr lang="en-US" sz="2400" dirty="0" err="1"/>
              <a:t>credențialele</a:t>
            </a:r>
            <a:r>
              <a:rPr lang="en-US" sz="2400" dirty="0"/>
              <a:t> </a:t>
            </a:r>
            <a:r>
              <a:rPr lang="en-US" sz="2400" dirty="0" err="1"/>
              <a:t>utilziatorului</a:t>
            </a:r>
            <a:r>
              <a:rPr lang="en-US" sz="2400" dirty="0"/>
              <a:t>;</a:t>
            </a:r>
          </a:p>
          <a:p>
            <a:pPr lvl="1"/>
            <a:r>
              <a:rPr lang="en-US" sz="2400" dirty="0"/>
              <a:t>Apoi </a:t>
            </a:r>
            <a:r>
              <a:rPr lang="en-US" sz="2400" dirty="0" err="1"/>
              <a:t>trimite</a:t>
            </a:r>
            <a:r>
              <a:rPr lang="en-US" sz="2400" dirty="0"/>
              <a:t> un e-mail care </a:t>
            </a:r>
            <a:r>
              <a:rPr lang="en-US" sz="2400" dirty="0" err="1"/>
              <a:t>utilizează</a:t>
            </a:r>
            <a:r>
              <a:rPr lang="en-US" sz="2400" dirty="0"/>
              <a:t> JavaScript pentru ca </a:t>
            </a:r>
            <a:r>
              <a:rPr lang="en-US" sz="2400" dirty="0" err="1"/>
              <a:t>atunci</a:t>
            </a:r>
            <a:r>
              <a:rPr lang="en-US" sz="2400" dirty="0"/>
              <a:t> </a:t>
            </a:r>
            <a:r>
              <a:rPr lang="en-US" sz="2400" dirty="0" err="1"/>
              <a:t>când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deschis</a:t>
            </a:r>
            <a:r>
              <a:rPr lang="en-US" sz="2400" dirty="0"/>
              <a:t>, </a:t>
            </a:r>
            <a:r>
              <a:rPr lang="en-US" sz="2400" dirty="0" err="1"/>
              <a:t>redirectează</a:t>
            </a:r>
            <a:r>
              <a:rPr lang="en-US" sz="2400" dirty="0"/>
              <a:t> browser-</a:t>
            </a:r>
            <a:r>
              <a:rPr lang="en-US" sz="2400" dirty="0" err="1"/>
              <a:t>ul</a:t>
            </a:r>
            <a:r>
              <a:rPr lang="en-US" sz="2400" dirty="0"/>
              <a:t>  la </a:t>
            </a:r>
            <a:r>
              <a:rPr lang="en-US" sz="2400" dirty="0" err="1"/>
              <a:t>adresa</a:t>
            </a:r>
            <a:r>
              <a:rPr lang="en-US" sz="2400" dirty="0"/>
              <a:t> </a:t>
            </a:r>
            <a:r>
              <a:rPr lang="en-US" sz="2400" dirty="0" err="1"/>
              <a:t>paginii</a:t>
            </a:r>
            <a:r>
              <a:rPr lang="en-US" sz="2400" dirty="0"/>
              <a:t> de login </a:t>
            </a:r>
            <a:r>
              <a:rPr lang="en-US" sz="2400" dirty="0" err="1"/>
              <a:t>modificate</a:t>
            </a:r>
            <a:r>
              <a:rPr lang="en-US" sz="2400" dirty="0"/>
              <a:t> de </a:t>
            </a:r>
            <a:r>
              <a:rPr lang="en-US" sz="2400" dirty="0" err="1"/>
              <a:t>atacator</a:t>
            </a:r>
            <a:r>
              <a:rPr lang="en-US" sz="2400" dirty="0"/>
              <a:t>;</a:t>
            </a:r>
          </a:p>
          <a:p>
            <a:pPr lvl="1"/>
            <a:r>
              <a:rPr lang="en-US" sz="2400" dirty="0" err="1"/>
              <a:t>Pagina</a:t>
            </a:r>
            <a:r>
              <a:rPr lang="en-US" sz="2400" dirty="0"/>
              <a:t> </a:t>
            </a:r>
            <a:r>
              <a:rPr lang="en-US" sz="2400" dirty="0" err="1"/>
              <a:t>salvează</a:t>
            </a:r>
            <a:r>
              <a:rPr lang="en-US" sz="2400" dirty="0"/>
              <a:t> </a:t>
            </a:r>
            <a:r>
              <a:rPr lang="en-US" sz="2400" dirty="0" err="1"/>
              <a:t>credențialele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baza</a:t>
            </a:r>
            <a:r>
              <a:rPr lang="en-US" sz="2400" dirty="0"/>
              <a:t> de date a </a:t>
            </a:r>
            <a:r>
              <a:rPr lang="en-US" sz="2400" dirty="0" err="1"/>
              <a:t>atacatorului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redirectează</a:t>
            </a:r>
            <a:r>
              <a:rPr lang="en-US" sz="2400" dirty="0"/>
              <a:t> cu </a:t>
            </a:r>
            <a:r>
              <a:rPr lang="en-US" sz="2400" dirty="0" err="1"/>
              <a:t>ele</a:t>
            </a:r>
            <a:r>
              <a:rPr lang="en-US" sz="2400" dirty="0"/>
              <a:t> </a:t>
            </a:r>
            <a:r>
              <a:rPr lang="en-US" sz="2400" dirty="0" err="1"/>
              <a:t>cererea</a:t>
            </a:r>
            <a:r>
              <a:rPr lang="en-US" sz="2400" dirty="0"/>
              <a:t> de </a:t>
            </a:r>
            <a:r>
              <a:rPr lang="en-US" sz="2400" dirty="0" err="1"/>
              <a:t>autentificare</a:t>
            </a:r>
            <a:r>
              <a:rPr lang="en-US" sz="2400" dirty="0"/>
              <a:t> </a:t>
            </a:r>
            <a:r>
              <a:rPr lang="en-US" sz="2400" dirty="0" err="1"/>
              <a:t>către</a:t>
            </a:r>
            <a:r>
              <a:rPr lang="en-US" sz="2400" dirty="0"/>
              <a:t> </a:t>
            </a:r>
            <a:r>
              <a:rPr lang="en-US" sz="2400" dirty="0" err="1"/>
              <a:t>pagina</a:t>
            </a:r>
            <a:r>
              <a:rPr lang="en-US" sz="2400" dirty="0"/>
              <a:t> de login a </a:t>
            </a:r>
            <a:r>
              <a:rPr lang="en-US" sz="2400" dirty="0" err="1"/>
              <a:t>aplicației</a:t>
            </a:r>
            <a:r>
              <a:rPr lang="en-US" sz="2400" dirty="0"/>
              <a:t> de </a:t>
            </a:r>
            <a:r>
              <a:rPr lang="en-US" sz="2400" dirty="0" err="1"/>
              <a:t>WebMail</a:t>
            </a:r>
            <a:r>
              <a:rPr lang="en-US" sz="2400" dirty="0"/>
              <a:t> </a:t>
            </a:r>
            <a:r>
              <a:rPr lang="en-US" sz="2400" dirty="0" err="1"/>
              <a:t>folosită</a:t>
            </a:r>
            <a:r>
              <a:rPr lang="en-US" sz="2400" dirty="0"/>
              <a:t> de </a:t>
            </a:r>
            <a:r>
              <a:rPr lang="en-US" sz="2400" dirty="0" err="1"/>
              <a:t>victimă</a:t>
            </a:r>
            <a:r>
              <a:rPr lang="en-US" sz="2400" dirty="0"/>
              <a:t>;</a:t>
            </a:r>
          </a:p>
          <a:p>
            <a:pPr lvl="1"/>
            <a:r>
              <a:rPr lang="en-US" sz="2400" dirty="0"/>
              <a:t>Pentru ca la o </a:t>
            </a:r>
            <a:r>
              <a:rPr lang="en-US" sz="2400" dirty="0" err="1"/>
              <a:t>ulterioară</a:t>
            </a:r>
            <a:r>
              <a:rPr lang="en-US" sz="2400" dirty="0"/>
              <a:t> </a:t>
            </a:r>
            <a:r>
              <a:rPr lang="en-US" sz="2400" dirty="0" err="1"/>
              <a:t>încercare</a:t>
            </a:r>
            <a:r>
              <a:rPr lang="en-US" sz="2400" dirty="0"/>
              <a:t> de </a:t>
            </a:r>
            <a:r>
              <a:rPr lang="en-US" sz="2400" dirty="0" err="1"/>
              <a:t>accesare</a:t>
            </a:r>
            <a:r>
              <a:rPr lang="en-US" sz="2400" dirty="0"/>
              <a:t> a </a:t>
            </a:r>
            <a:r>
              <a:rPr lang="en-US" sz="2400" dirty="0" err="1"/>
              <a:t>mesajului</a:t>
            </a:r>
            <a:r>
              <a:rPr lang="en-US" sz="2400" dirty="0"/>
              <a:t>, </a:t>
            </a:r>
            <a:r>
              <a:rPr lang="en-US" sz="2400" dirty="0" err="1"/>
              <a:t>acesta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nu </a:t>
            </a:r>
            <a:r>
              <a:rPr lang="en-US" sz="2400" dirty="0" err="1"/>
              <a:t>redirecteze</a:t>
            </a:r>
            <a:r>
              <a:rPr lang="en-US" sz="2400" dirty="0"/>
              <a:t> din </a:t>
            </a:r>
            <a:r>
              <a:rPr lang="en-US" sz="2400" dirty="0" err="1"/>
              <a:t>nou</a:t>
            </a:r>
            <a:r>
              <a:rPr lang="en-US" sz="2400" dirty="0"/>
              <a:t>, se poate </a:t>
            </a:r>
            <a:r>
              <a:rPr lang="en-US" sz="2400" dirty="0" err="1"/>
              <a:t>verifica</a:t>
            </a:r>
            <a:r>
              <a:rPr lang="en-US" sz="2400" dirty="0"/>
              <a:t> din </a:t>
            </a:r>
            <a:r>
              <a:rPr lang="en-US" sz="2400" dirty="0" err="1"/>
              <a:t>codul</a:t>
            </a:r>
            <a:r>
              <a:rPr lang="en-US" sz="2400" dirty="0"/>
              <a:t> JavaScript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apel</a:t>
            </a:r>
            <a:r>
              <a:rPr lang="en-US" sz="2400" dirty="0"/>
              <a:t> AJAX </a:t>
            </a:r>
            <a:r>
              <a:rPr lang="en-US" sz="2400" dirty="0" err="1"/>
              <a:t>dacă</a:t>
            </a:r>
            <a:r>
              <a:rPr lang="en-US" sz="2400" dirty="0"/>
              <a:t> au </a:t>
            </a:r>
            <a:r>
              <a:rPr lang="en-US" sz="2400" dirty="0" err="1"/>
              <a:t>fost</a:t>
            </a:r>
            <a:r>
              <a:rPr lang="en-US" sz="2400" dirty="0"/>
              <a:t> </a:t>
            </a:r>
            <a:r>
              <a:rPr lang="en-US" sz="2400" dirty="0" err="1"/>
              <a:t>salvate</a:t>
            </a:r>
            <a:r>
              <a:rPr lang="en-US" sz="2400" dirty="0"/>
              <a:t> </a:t>
            </a:r>
            <a:r>
              <a:rPr lang="en-US" sz="2400" dirty="0" err="1"/>
              <a:t>deja</a:t>
            </a:r>
            <a:r>
              <a:rPr lang="en-US" sz="2400" dirty="0"/>
              <a:t> </a:t>
            </a:r>
            <a:r>
              <a:rPr lang="en-US" sz="2400" dirty="0" err="1"/>
              <a:t>credențialele</a:t>
            </a:r>
            <a:r>
              <a:rPr lang="en-US" sz="2400" dirty="0"/>
              <a:t> pentru </a:t>
            </a:r>
            <a:r>
              <a:rPr lang="en-US" sz="2400" dirty="0" err="1"/>
              <a:t>contul</a:t>
            </a:r>
            <a:r>
              <a:rPr lang="en-US" sz="2400" dirty="0"/>
              <a:t> de e-mail al </a:t>
            </a:r>
            <a:r>
              <a:rPr lang="en-US" sz="2400" dirty="0" err="1"/>
              <a:t>victimei</a:t>
            </a:r>
            <a:r>
              <a:rPr lang="en-US" sz="2400" dirty="0"/>
              <a:t>,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caz</a:t>
            </a:r>
            <a:r>
              <a:rPr lang="en-US" sz="2400" dirty="0"/>
              <a:t> ca da, </a:t>
            </a:r>
            <a:r>
              <a:rPr lang="en-US" sz="2400" dirty="0" err="1"/>
              <a:t>mesajul</a:t>
            </a:r>
            <a:r>
              <a:rPr lang="en-US" sz="2400" dirty="0"/>
              <a:t> se </a:t>
            </a:r>
            <a:r>
              <a:rPr lang="en-US" sz="2400" dirty="0" err="1"/>
              <a:t>va</a:t>
            </a:r>
            <a:r>
              <a:rPr lang="en-US" sz="2400" dirty="0"/>
              <a:t> </a:t>
            </a:r>
            <a:r>
              <a:rPr lang="en-US" sz="2400" dirty="0" err="1"/>
              <a:t>deschide</a:t>
            </a:r>
            <a:r>
              <a:rPr lang="en-US" sz="2400" dirty="0"/>
              <a:t>.</a:t>
            </a:r>
          </a:p>
        </p:txBody>
      </p:sp>
      <p:pic>
        <p:nvPicPr>
          <p:cNvPr id="27650" name="Picture 2" descr="Phishing Email Examples | How to Spot a Scam | Intersys Blog">
            <a:extLst>
              <a:ext uri="{FF2B5EF4-FFF2-40B4-BE49-F238E27FC236}">
                <a16:creationId xmlns:a16="http://schemas.microsoft.com/office/drawing/2014/main" id="{4CCE944B-1A44-67AD-0D4C-5E3F2616C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859" y="2266122"/>
            <a:ext cx="2088648" cy="1898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6784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Buffer Overflow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91092"/>
            <a:ext cx="12192000" cy="5066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Scrierea</a:t>
            </a:r>
            <a:r>
              <a:rPr lang="en-US" sz="2600" dirty="0"/>
              <a:t> de </a:t>
            </a:r>
            <a:r>
              <a:rPr lang="en-US" sz="2600" dirty="0" err="1"/>
              <a:t>informație</a:t>
            </a:r>
            <a:r>
              <a:rPr lang="en-US" sz="2600" dirty="0"/>
              <a:t> </a:t>
            </a:r>
            <a:r>
              <a:rPr lang="en-US" sz="2600" dirty="0" err="1"/>
              <a:t>peste</a:t>
            </a:r>
            <a:r>
              <a:rPr lang="en-US" sz="2600" dirty="0"/>
              <a:t> un buffer </a:t>
            </a:r>
            <a:r>
              <a:rPr lang="en-US" sz="2600" dirty="0" err="1"/>
              <a:t>alocat</a:t>
            </a:r>
            <a:r>
              <a:rPr lang="en-US" sz="2600" dirty="0"/>
              <a:t>:</a:t>
            </a:r>
          </a:p>
          <a:p>
            <a:pPr lvl="1"/>
            <a:r>
              <a:rPr lang="en-US" sz="2400" dirty="0" err="1"/>
              <a:t>Permite</a:t>
            </a:r>
            <a:r>
              <a:rPr lang="en-US" sz="2400" dirty="0"/>
              <a:t> </a:t>
            </a:r>
            <a:r>
              <a:rPr lang="en-US" sz="2400" dirty="0" err="1"/>
              <a:t>executarea</a:t>
            </a:r>
            <a:r>
              <a:rPr lang="en-US" sz="2400" dirty="0"/>
              <a:t> de cod de </a:t>
            </a:r>
            <a:r>
              <a:rPr lang="en-US" sz="2400" dirty="0" err="1"/>
              <a:t>atac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crash-</a:t>
            </a:r>
            <a:r>
              <a:rPr lang="en-US" sz="2400" dirty="0" err="1"/>
              <a:t>uirea</a:t>
            </a:r>
            <a:r>
              <a:rPr lang="en-US" sz="2400" dirty="0"/>
              <a:t> </a:t>
            </a:r>
            <a:r>
              <a:rPr lang="en-US" sz="2400" dirty="0" err="1"/>
              <a:t>aplicației</a:t>
            </a:r>
            <a:endParaRPr lang="en-US" sz="2400" dirty="0"/>
          </a:p>
          <a:p>
            <a:r>
              <a:rPr lang="en-US" sz="2800" dirty="0" err="1"/>
              <a:t>Exemplu</a:t>
            </a:r>
            <a:r>
              <a:rPr lang="en-US" sz="2800" dirty="0"/>
              <a:t>:</a:t>
            </a:r>
          </a:p>
          <a:p>
            <a:pPr lvl="1"/>
            <a:r>
              <a:rPr lang="en-US" sz="2400" dirty="0" err="1"/>
              <a:t>Scrierea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afara </a:t>
            </a:r>
            <a:r>
              <a:rPr lang="en-US" sz="2400" dirty="0" err="1"/>
              <a:t>unui</a:t>
            </a:r>
            <a:r>
              <a:rPr lang="en-US" sz="2400" dirty="0"/>
              <a:t> vector </a:t>
            </a:r>
            <a:r>
              <a:rPr lang="en-US" sz="2400" dirty="0" err="1"/>
              <a:t>alocat</a:t>
            </a:r>
            <a:r>
              <a:rPr lang="en-US" sz="2400" dirty="0"/>
              <a:t> pe </a:t>
            </a:r>
            <a:r>
              <a:rPr lang="en-US" sz="2400" dirty="0" err="1"/>
              <a:t>stivă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C poate </a:t>
            </a:r>
            <a:r>
              <a:rPr lang="en-US" sz="2400" dirty="0" err="1"/>
              <a:t>permite</a:t>
            </a:r>
            <a:br>
              <a:rPr lang="en-US" sz="2400" dirty="0"/>
            </a:br>
            <a:r>
              <a:rPr lang="en-US" sz="2400" dirty="0" err="1"/>
              <a:t>suprascrierea</a:t>
            </a:r>
            <a:r>
              <a:rPr lang="en-US" sz="2400" dirty="0"/>
              <a:t> </a:t>
            </a:r>
            <a:r>
              <a:rPr lang="en-US" sz="2400" dirty="0" err="1"/>
              <a:t>adresei</a:t>
            </a:r>
            <a:r>
              <a:rPr lang="en-US" sz="2400" dirty="0"/>
              <a:t> de </a:t>
            </a:r>
            <a:r>
              <a:rPr lang="en-US" sz="2400" dirty="0" err="1"/>
              <a:t>întoarcere</a:t>
            </a:r>
            <a:r>
              <a:rPr lang="en-US" sz="2400" dirty="0"/>
              <a:t> din </a:t>
            </a:r>
            <a:r>
              <a:rPr lang="en-US" sz="2400" dirty="0" err="1"/>
              <a:t>funcție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acest</a:t>
            </a:r>
            <a:r>
              <a:rPr lang="en-US" sz="2400" dirty="0"/>
              <a:t> </a:t>
            </a:r>
            <a:r>
              <a:rPr lang="en-US" sz="2400" dirty="0" err="1"/>
              <a:t>fel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 err="1"/>
              <a:t>executarea</a:t>
            </a:r>
            <a:r>
              <a:rPr lang="en-US" sz="2400" dirty="0"/>
              <a:t> </a:t>
            </a:r>
            <a:r>
              <a:rPr lang="en-US" sz="2400" dirty="0" err="1"/>
              <a:t>altei</a:t>
            </a:r>
            <a:r>
              <a:rPr lang="en-US" sz="2400" dirty="0"/>
              <a:t> </a:t>
            </a:r>
            <a:r>
              <a:rPr lang="en-US" sz="2400" dirty="0" err="1"/>
              <a:t>secvențe</a:t>
            </a:r>
            <a:r>
              <a:rPr lang="en-US" sz="2400" dirty="0"/>
              <a:t> </a:t>
            </a:r>
            <a:r>
              <a:rPr lang="en-US" sz="2400" dirty="0" err="1"/>
              <a:t>decât</a:t>
            </a:r>
            <a:r>
              <a:rPr lang="en-US" sz="2400" dirty="0"/>
              <a:t> </a:t>
            </a:r>
            <a:r>
              <a:rPr lang="en-US" sz="2400" dirty="0" err="1"/>
              <a:t>cea</a:t>
            </a:r>
            <a:r>
              <a:rPr lang="en-US" sz="2400" dirty="0"/>
              <a:t> </a:t>
            </a:r>
            <a:r>
              <a:rPr lang="en-US" sz="2400" dirty="0" err="1"/>
              <a:t>inițială</a:t>
            </a:r>
            <a:r>
              <a:rPr lang="en-US" sz="2400" dirty="0"/>
              <a:t>, </a:t>
            </a:r>
            <a:r>
              <a:rPr lang="en-US" sz="2400" dirty="0" err="1"/>
              <a:t>ceea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en-US" sz="2400" dirty="0"/>
              <a:t> poate duce la</a:t>
            </a:r>
            <a:br>
              <a:rPr lang="en-US" sz="2400" dirty="0"/>
            </a:br>
            <a:r>
              <a:rPr lang="en-US" sz="2400" dirty="0" err="1"/>
              <a:t>evitarea</a:t>
            </a:r>
            <a:r>
              <a:rPr lang="en-US" sz="2400" dirty="0"/>
              <a:t> </a:t>
            </a:r>
            <a:r>
              <a:rPr lang="en-US" sz="2400" dirty="0" err="1"/>
              <a:t>codului</a:t>
            </a:r>
            <a:r>
              <a:rPr lang="en-US" sz="2400" dirty="0"/>
              <a:t> de </a:t>
            </a:r>
            <a:r>
              <a:rPr lang="en-US" sz="2400" dirty="0" err="1"/>
              <a:t>autentificare</a:t>
            </a:r>
            <a:r>
              <a:rPr lang="en-US" sz="2400" dirty="0"/>
              <a:t>;</a:t>
            </a:r>
          </a:p>
          <a:p>
            <a:pPr lvl="1"/>
            <a:r>
              <a:rPr lang="en-US" sz="2400" dirty="0" err="1"/>
              <a:t>Atacatorul</a:t>
            </a:r>
            <a:r>
              <a:rPr lang="en-US" sz="2400" dirty="0"/>
              <a:t> poate </a:t>
            </a:r>
            <a:r>
              <a:rPr lang="en-US" sz="2400" dirty="0" err="1"/>
              <a:t>provoca</a:t>
            </a:r>
            <a:r>
              <a:rPr lang="en-US" sz="2400" dirty="0"/>
              <a:t> </a:t>
            </a:r>
            <a:r>
              <a:rPr lang="en-US" sz="2400" dirty="0" err="1"/>
              <a:t>astfel</a:t>
            </a:r>
            <a:r>
              <a:rPr lang="en-US" sz="2400" dirty="0"/>
              <a:t> </a:t>
            </a:r>
            <a:r>
              <a:rPr lang="en-US" sz="2400" dirty="0" err="1"/>
              <a:t>sărirea</a:t>
            </a:r>
            <a:r>
              <a:rPr lang="en-US" sz="2400" dirty="0"/>
              <a:t> </a:t>
            </a:r>
            <a:r>
              <a:rPr lang="en-US" sz="2400" dirty="0" err="1"/>
              <a:t>peste</a:t>
            </a:r>
            <a:r>
              <a:rPr lang="en-US" sz="2400" dirty="0"/>
              <a:t> o </a:t>
            </a:r>
            <a:r>
              <a:rPr lang="en-US" sz="2400" dirty="0" err="1"/>
              <a:t>funcție</a:t>
            </a:r>
            <a:r>
              <a:rPr lang="en-US" sz="2400" dirty="0"/>
              <a:t> de </a:t>
            </a:r>
            <a:r>
              <a:rPr lang="en-US" sz="2400" dirty="0" err="1"/>
              <a:t>verificare</a:t>
            </a:r>
            <a:r>
              <a:rPr lang="en-US" sz="2400" dirty="0"/>
              <a:t>, </a:t>
            </a:r>
            <a:r>
              <a:rPr lang="en-US" sz="2400" dirty="0" err="1"/>
              <a:t>obținând</a:t>
            </a:r>
            <a:r>
              <a:rPr lang="en-US" sz="2400" dirty="0"/>
              <a:t> </a:t>
            </a:r>
            <a:r>
              <a:rPr lang="en-US" sz="2400" dirty="0" err="1"/>
              <a:t>acces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fără</a:t>
            </a:r>
            <a:r>
              <a:rPr lang="en-US" sz="2400" dirty="0"/>
              <a:t> </a:t>
            </a:r>
            <a:r>
              <a:rPr lang="en-US" sz="2400" dirty="0" err="1"/>
              <a:t>autentificare</a:t>
            </a:r>
            <a:r>
              <a:rPr lang="en-US" sz="24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9E80AF-F78F-C638-D04A-BA1EE5C6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799" y="1915509"/>
            <a:ext cx="2626558" cy="2130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D046C-7A16-851B-B5E9-1E4150DCA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774" y="4850089"/>
            <a:ext cx="7591425" cy="18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7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vLAN</a:t>
            </a:r>
            <a:r>
              <a:rPr lang="en-US" dirty="0"/>
              <a:t> Hopping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91092"/>
            <a:ext cx="12192000" cy="5066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Switch spoofing:</a:t>
            </a:r>
          </a:p>
          <a:p>
            <a:pPr lvl="1"/>
            <a:r>
              <a:rPr lang="en-US" sz="2400" dirty="0" err="1"/>
              <a:t>Sistemul</a:t>
            </a:r>
            <a:r>
              <a:rPr lang="en-US" sz="2400" dirty="0"/>
              <a:t> </a:t>
            </a:r>
            <a:r>
              <a:rPr lang="en-US" sz="2400" dirty="0" err="1"/>
              <a:t>atacatorului</a:t>
            </a:r>
            <a:r>
              <a:rPr lang="en-US" sz="2400" dirty="0"/>
              <a:t> </a:t>
            </a:r>
            <a:r>
              <a:rPr lang="en-US" sz="2400" dirty="0" err="1"/>
              <a:t>negociază</a:t>
            </a:r>
            <a:r>
              <a:rPr lang="en-US" sz="2400" dirty="0"/>
              <a:t> o </a:t>
            </a:r>
            <a:r>
              <a:rPr lang="en-US" sz="2400" dirty="0" err="1"/>
              <a:t>legătură</a:t>
            </a:r>
            <a:r>
              <a:rPr lang="en-US" sz="2400" dirty="0"/>
              <a:t> trunk cu switch-</a:t>
            </a:r>
            <a:r>
              <a:rPr lang="en-US" sz="2400" dirty="0" err="1"/>
              <a:t>ul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DTP (Dynamic </a:t>
            </a:r>
            <a:r>
              <a:rPr lang="en-US" sz="2400" dirty="0" err="1"/>
              <a:t>Trunking</a:t>
            </a:r>
            <a:r>
              <a:rPr lang="en-US" sz="2400" dirty="0"/>
              <a:t> Protocol);</a:t>
            </a:r>
          </a:p>
          <a:p>
            <a:pPr lvl="1"/>
            <a:r>
              <a:rPr lang="en-US" sz="2400" dirty="0" err="1"/>
              <a:t>Atacatorul</a:t>
            </a:r>
            <a:r>
              <a:rPr lang="en-US" sz="2400" dirty="0"/>
              <a:t> poate ulterior </a:t>
            </a:r>
            <a:r>
              <a:rPr lang="en-US" sz="2400" dirty="0" err="1"/>
              <a:t>trimite</a:t>
            </a:r>
            <a:r>
              <a:rPr lang="en-US" sz="2400" dirty="0"/>
              <a:t> </a:t>
            </a:r>
            <a:r>
              <a:rPr lang="en-US" sz="2400" dirty="0" err="1"/>
              <a:t>trafic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orice</a:t>
            </a:r>
            <a:r>
              <a:rPr lang="en-US" sz="2400" dirty="0"/>
              <a:t> VLAN.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F3F58-B43A-7D40-ACDA-9C2715CFB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584" y="4564597"/>
            <a:ext cx="2124255" cy="2109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F36AB3-0C00-3E71-9EE2-0E395CB98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56" y="3429000"/>
            <a:ext cx="8398457" cy="340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8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vLAN</a:t>
            </a:r>
            <a:r>
              <a:rPr lang="en-US" dirty="0"/>
              <a:t> Hopping (II)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91092"/>
            <a:ext cx="12192000" cy="5066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Double Tagging</a:t>
            </a:r>
            <a:r>
              <a:rPr lang="en-US" sz="2600" dirty="0"/>
              <a:t>:</a:t>
            </a:r>
          </a:p>
          <a:p>
            <a:pPr lvl="1"/>
            <a:r>
              <a:rPr lang="en-US" sz="2400" dirty="0" err="1"/>
              <a:t>Simplu</a:t>
            </a:r>
            <a:r>
              <a:rPr lang="en-US" sz="2400" dirty="0"/>
              <a:t> de </a:t>
            </a:r>
            <a:r>
              <a:rPr lang="en-US" sz="2400" dirty="0" err="1"/>
              <a:t>realizat</a:t>
            </a:r>
            <a:r>
              <a:rPr lang="en-US" sz="2400" dirty="0"/>
              <a:t> </a:t>
            </a:r>
            <a:r>
              <a:rPr lang="en-US" sz="2400" dirty="0" err="1"/>
              <a:t>deoarece</a:t>
            </a:r>
            <a:r>
              <a:rPr lang="en-US" sz="2400" dirty="0"/>
              <a:t> nu </a:t>
            </a:r>
            <a:r>
              <a:rPr lang="en-US" sz="2400" dirty="0" err="1"/>
              <a:t>necesită</a:t>
            </a:r>
            <a:r>
              <a:rPr lang="en-US" sz="2400" dirty="0"/>
              <a:t> </a:t>
            </a:r>
            <a:r>
              <a:rPr lang="en-US" sz="2400" dirty="0" err="1"/>
              <a:t>implementarea</a:t>
            </a:r>
            <a:r>
              <a:rPr lang="en-US" sz="2400" dirty="0"/>
              <a:t> DTP pe </a:t>
            </a:r>
            <a:r>
              <a:rPr lang="en-US" sz="2400" dirty="0" err="1"/>
              <a:t>atacator</a:t>
            </a:r>
            <a:r>
              <a:rPr lang="en-US" sz="2400" dirty="0"/>
              <a:t>;</a:t>
            </a:r>
          </a:p>
          <a:p>
            <a:pPr lvl="1"/>
            <a:r>
              <a:rPr lang="en-US" sz="2400" dirty="0" err="1"/>
              <a:t>Tehnică</a:t>
            </a:r>
            <a:r>
              <a:rPr lang="en-US" sz="2400" dirty="0"/>
              <a:t> </a:t>
            </a:r>
            <a:r>
              <a:rPr lang="en-US" sz="2400" dirty="0" err="1"/>
              <a:t>folosită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de ISP-</a:t>
            </a:r>
            <a:r>
              <a:rPr lang="en-US" sz="2400" dirty="0" err="1"/>
              <a:t>uri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b="1" dirty="0"/>
              <a:t>802.1Q tunneling</a:t>
            </a:r>
            <a:r>
              <a:rPr lang="en-US" sz="2400" dirty="0"/>
              <a:t>;</a:t>
            </a:r>
          </a:p>
          <a:p>
            <a:pPr lvl="1"/>
            <a:r>
              <a:rPr lang="en-US" sz="2400" dirty="0"/>
              <a:t>VLAN-</a:t>
            </a:r>
            <a:r>
              <a:rPr lang="en-US" sz="2400" dirty="0" err="1"/>
              <a:t>ul</a:t>
            </a:r>
            <a:r>
              <a:rPr lang="en-US" sz="2400" dirty="0"/>
              <a:t> </a:t>
            </a:r>
            <a:r>
              <a:rPr lang="en-US" sz="2400" dirty="0" err="1"/>
              <a:t>nativ</a:t>
            </a:r>
            <a:r>
              <a:rPr lang="en-US" sz="2400" dirty="0"/>
              <a:t> de pe trunk trebuie </a:t>
            </a:r>
            <a:r>
              <a:rPr lang="en-US" sz="2400" dirty="0" err="1"/>
              <a:t>să</a:t>
            </a:r>
            <a:r>
              <a:rPr lang="en-US" sz="2400" dirty="0"/>
              <a:t> fie </a:t>
            </a:r>
            <a:r>
              <a:rPr lang="en-US" sz="2400" dirty="0" err="1"/>
              <a:t>același</a:t>
            </a:r>
            <a:r>
              <a:rPr lang="en-US" sz="2400" dirty="0"/>
              <a:t> cu VLAN-</a:t>
            </a:r>
            <a:r>
              <a:rPr lang="en-US" sz="2400" dirty="0" err="1"/>
              <a:t>ul</a:t>
            </a:r>
            <a:r>
              <a:rPr lang="en-US" sz="2400" dirty="0"/>
              <a:t> </a:t>
            </a:r>
            <a:r>
              <a:rPr lang="en-US" sz="2400" dirty="0" err="1"/>
              <a:t>atacatorului</a:t>
            </a:r>
            <a:r>
              <a:rPr lang="en-US" sz="2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F3F58-B43A-7D40-ACDA-9C2715CFB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584" y="4564597"/>
            <a:ext cx="2124255" cy="2109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A17937-F926-9C51-DE3D-A68CB09D0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89" y="3584175"/>
            <a:ext cx="7456603" cy="30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3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Spanning-Tree Protocol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91092"/>
            <a:ext cx="12192000" cy="5066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STP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folosit</a:t>
            </a:r>
            <a:r>
              <a:rPr lang="en-US" sz="2600" dirty="0"/>
              <a:t> pentru a </a:t>
            </a:r>
            <a:r>
              <a:rPr lang="en-US" sz="2600" dirty="0" err="1"/>
              <a:t>preveni</a:t>
            </a:r>
            <a:r>
              <a:rPr lang="en-US" sz="2600" dirty="0"/>
              <a:t> </a:t>
            </a:r>
            <a:r>
              <a:rPr lang="en-US" sz="2600" dirty="0" err="1"/>
              <a:t>buclele</a:t>
            </a:r>
            <a:r>
              <a:rPr lang="en-US" sz="2600" dirty="0"/>
              <a:t> de </a:t>
            </a:r>
            <a:r>
              <a:rPr lang="en-US" sz="2600" dirty="0" err="1"/>
              <a:t>rețea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rețelele</a:t>
            </a:r>
            <a:r>
              <a:rPr lang="en-US" sz="2600" dirty="0"/>
              <a:t> Ethernet;</a:t>
            </a:r>
          </a:p>
          <a:p>
            <a:r>
              <a:rPr lang="en-US" sz="2600" dirty="0" err="1"/>
              <a:t>Protocolul</a:t>
            </a:r>
            <a:r>
              <a:rPr lang="en-US" sz="2600" dirty="0"/>
              <a:t> STP nu </a:t>
            </a:r>
            <a:r>
              <a:rPr lang="en-US" sz="2600" dirty="0" err="1"/>
              <a:t>folosește</a:t>
            </a:r>
            <a:r>
              <a:rPr lang="en-US" sz="2600" dirty="0"/>
              <a:t> </a:t>
            </a:r>
            <a:r>
              <a:rPr lang="en-US" sz="2600" dirty="0" err="1"/>
              <a:t>autentificare</a:t>
            </a:r>
            <a:r>
              <a:rPr lang="en-US" sz="2600" dirty="0"/>
              <a:t>, </a:t>
            </a:r>
            <a:r>
              <a:rPr lang="en-US" sz="2600" dirty="0" err="1"/>
              <a:t>ceea</a:t>
            </a:r>
            <a:r>
              <a:rPr lang="en-US" sz="2600" dirty="0"/>
              <a:t> </a:t>
            </a:r>
            <a:r>
              <a:rPr lang="en-US" sz="2600" dirty="0" err="1"/>
              <a:t>ce</a:t>
            </a:r>
            <a:r>
              <a:rPr lang="en-US" sz="2600" dirty="0"/>
              <a:t> </a:t>
            </a:r>
            <a:r>
              <a:rPr lang="en-US" sz="2600" dirty="0" err="1"/>
              <a:t>îl</a:t>
            </a:r>
            <a:r>
              <a:rPr lang="en-US" sz="2600" dirty="0"/>
              <a:t> face </a:t>
            </a:r>
            <a:r>
              <a:rPr lang="en-US" sz="2600" dirty="0" err="1"/>
              <a:t>vulnerabil</a:t>
            </a:r>
            <a:r>
              <a:rPr lang="en-US" sz="2600" dirty="0"/>
              <a:t>;</a:t>
            </a:r>
          </a:p>
          <a:p>
            <a:r>
              <a:rPr lang="en-US" sz="2600" dirty="0"/>
              <a:t>Un </a:t>
            </a:r>
            <a:r>
              <a:rPr lang="en-US" sz="2600" dirty="0" err="1"/>
              <a:t>atac</a:t>
            </a:r>
            <a:r>
              <a:rPr lang="en-US" sz="2600" dirty="0"/>
              <a:t> STP are de </a:t>
            </a:r>
            <a:r>
              <a:rPr lang="en-US" sz="2600" dirty="0" err="1"/>
              <a:t>obicei</a:t>
            </a:r>
            <a:r>
              <a:rPr lang="en-US" sz="2600" dirty="0"/>
              <a:t> </a:t>
            </a:r>
            <a:r>
              <a:rPr lang="en-US" sz="2600" dirty="0" err="1"/>
              <a:t>următorii</a:t>
            </a:r>
            <a:r>
              <a:rPr lang="en-US" sz="2600" dirty="0"/>
              <a:t> </a:t>
            </a:r>
            <a:r>
              <a:rPr lang="en-US" sz="2600" dirty="0" err="1"/>
              <a:t>pași</a:t>
            </a:r>
            <a:r>
              <a:rPr lang="en-US" sz="2600" dirty="0"/>
              <a:t>:</a:t>
            </a:r>
          </a:p>
          <a:p>
            <a:pPr lvl="1"/>
            <a:r>
              <a:rPr lang="en-US" sz="2400" dirty="0" err="1"/>
              <a:t>Conectare</a:t>
            </a:r>
            <a:r>
              <a:rPr lang="en-US" sz="2400" dirty="0"/>
              <a:t> la </a:t>
            </a:r>
            <a:r>
              <a:rPr lang="en-US" sz="2400" dirty="0" err="1"/>
              <a:t>rețeaua</a:t>
            </a:r>
            <a:r>
              <a:rPr lang="en-US" sz="2400" dirty="0"/>
              <a:t> de switch-</a:t>
            </a:r>
            <a:r>
              <a:rPr lang="en-US" sz="2400" dirty="0" err="1"/>
              <a:t>uri</a:t>
            </a:r>
            <a:r>
              <a:rPr lang="en-US" sz="2400" dirty="0"/>
              <a:t>;</a:t>
            </a:r>
          </a:p>
          <a:p>
            <a:pPr lvl="1"/>
            <a:r>
              <a:rPr lang="en-US" sz="2400" dirty="0" err="1"/>
              <a:t>Trimiterea</a:t>
            </a:r>
            <a:r>
              <a:rPr lang="en-US" sz="2400" dirty="0"/>
              <a:t> de BPDU-</a:t>
            </a:r>
            <a:r>
              <a:rPr lang="en-US" sz="2400" dirty="0" err="1"/>
              <a:t>uri</a:t>
            </a:r>
            <a:r>
              <a:rPr lang="en-US" sz="2400" dirty="0"/>
              <a:t> (Bridge Protocol Data Unit) cu</a:t>
            </a:r>
            <a:br>
              <a:rPr lang="en-US" sz="2400" dirty="0"/>
            </a:br>
            <a:r>
              <a:rPr lang="en-US" sz="2400" dirty="0"/>
              <a:t>BID (Bridge ID) mic;</a:t>
            </a:r>
          </a:p>
          <a:p>
            <a:pPr lvl="1"/>
            <a:r>
              <a:rPr lang="en-US" sz="2400" dirty="0" err="1"/>
              <a:t>Asumarea</a:t>
            </a:r>
            <a:r>
              <a:rPr lang="en-US" sz="2400" dirty="0"/>
              <a:t> </a:t>
            </a:r>
            <a:r>
              <a:rPr lang="en-US" sz="2400" dirty="0" err="1"/>
              <a:t>rolului</a:t>
            </a:r>
            <a:r>
              <a:rPr lang="en-US" sz="2400" dirty="0"/>
              <a:t> de Root Bridge.</a:t>
            </a:r>
          </a:p>
          <a:p>
            <a:pPr lvl="1"/>
            <a:endParaRPr lang="en-US" sz="2400" dirty="0"/>
          </a:p>
        </p:txBody>
      </p:sp>
      <p:pic>
        <p:nvPicPr>
          <p:cNvPr id="28674" name="Picture 2" descr="What is Spanning Tree Protocol? STP Overview - Study CCNA">
            <a:extLst>
              <a:ext uri="{FF2B5EF4-FFF2-40B4-BE49-F238E27FC236}">
                <a16:creationId xmlns:a16="http://schemas.microsoft.com/office/drawing/2014/main" id="{4375D74F-7CFD-E672-E094-B30E863C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88573"/>
            <a:ext cx="3506771" cy="206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8D6412-1E77-8D92-9A03-5D4B2F048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622" y="3815156"/>
            <a:ext cx="7770829" cy="302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6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recunoaștere</a:t>
            </a:r>
            <a:r>
              <a:rPr lang="en-US" dirty="0"/>
              <a:t> (II)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44716"/>
            <a:ext cx="12192000" cy="493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dirty="0"/>
              <a:t>Scop;</a:t>
            </a:r>
          </a:p>
          <a:p>
            <a:r>
              <a:rPr lang="en-US" sz="3400" dirty="0"/>
              <a:t>ping;</a:t>
            </a:r>
          </a:p>
          <a:p>
            <a:r>
              <a:rPr lang="en-US" sz="3400" dirty="0" err="1"/>
              <a:t>nmap</a:t>
            </a:r>
            <a:r>
              <a:rPr lang="en-US" sz="3400" dirty="0"/>
              <a:t>:</a:t>
            </a:r>
          </a:p>
          <a:p>
            <a:r>
              <a:rPr lang="en-US" sz="3400" dirty="0" err="1"/>
              <a:t>tcpdump</a:t>
            </a:r>
            <a:r>
              <a:rPr lang="en-US" sz="3400" dirty="0"/>
              <a:t>;</a:t>
            </a:r>
          </a:p>
          <a:p>
            <a:r>
              <a:rPr lang="en-US" sz="3400" dirty="0"/>
              <a:t>Wireshark;</a:t>
            </a:r>
          </a:p>
          <a:p>
            <a:r>
              <a:rPr lang="en-US" sz="3400" dirty="0" err="1"/>
              <a:t>whois</a:t>
            </a:r>
            <a:r>
              <a:rPr lang="en-US" sz="3400" dirty="0"/>
              <a:t>.</a:t>
            </a:r>
          </a:p>
        </p:txBody>
      </p:sp>
      <p:pic>
        <p:nvPicPr>
          <p:cNvPr id="3074" name="Picture 2" descr="Comprehensive List of Network Scanning Tools | by Ajith Chandran | Medium">
            <a:extLst>
              <a:ext uri="{FF2B5EF4-FFF2-40B4-BE49-F238E27FC236}">
                <a16:creationId xmlns:a16="http://schemas.microsoft.com/office/drawing/2014/main" id="{059F4EEE-DEE2-0F03-F1F0-BF494FC03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431" y="3563332"/>
            <a:ext cx="4677521" cy="31173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2029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Spanning-Tree Protocol (II)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91092"/>
            <a:ext cx="12192000" cy="5066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Traficul</a:t>
            </a:r>
            <a:r>
              <a:rPr lang="en-US" sz="2600" dirty="0"/>
              <a:t> </a:t>
            </a:r>
            <a:r>
              <a:rPr lang="en-US" sz="2600" dirty="0" err="1"/>
              <a:t>dintre</a:t>
            </a:r>
            <a:r>
              <a:rPr lang="en-US" sz="2600" dirty="0"/>
              <a:t> </a:t>
            </a:r>
            <a:r>
              <a:rPr lang="en-US" sz="2600" b="1" dirty="0"/>
              <a:t>A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b="1" dirty="0"/>
              <a:t>B</a:t>
            </a:r>
            <a:r>
              <a:rPr lang="en-US" sz="2600" dirty="0"/>
              <a:t> </a:t>
            </a:r>
            <a:r>
              <a:rPr lang="en-US" sz="2600" dirty="0" err="1"/>
              <a:t>trece</a:t>
            </a:r>
            <a:r>
              <a:rPr lang="en-US" sz="2600" dirty="0"/>
              <a:t> </a:t>
            </a:r>
            <a:r>
              <a:rPr lang="en-US" sz="2600" dirty="0" err="1"/>
              <a:t>prin</a:t>
            </a:r>
            <a:r>
              <a:rPr lang="en-US" sz="2600" dirty="0"/>
              <a:t> </a:t>
            </a:r>
            <a:r>
              <a:rPr lang="en-US" sz="2600" b="1" dirty="0"/>
              <a:t>Switch1</a:t>
            </a:r>
            <a:r>
              <a:rPr lang="en-US" sz="2600" dirty="0"/>
              <a:t>;</a:t>
            </a:r>
          </a:p>
          <a:p>
            <a:r>
              <a:rPr lang="en-US" sz="2600" b="1" dirty="0"/>
              <a:t>Switch2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sistemul</a:t>
            </a:r>
            <a:r>
              <a:rPr lang="en-US" sz="2600" dirty="0"/>
              <a:t> </a:t>
            </a:r>
            <a:r>
              <a:rPr lang="en-US" sz="2600" dirty="0" err="1"/>
              <a:t>folosit</a:t>
            </a:r>
            <a:r>
              <a:rPr lang="en-US" sz="2600" dirty="0"/>
              <a:t> de </a:t>
            </a:r>
            <a:r>
              <a:rPr lang="en-US" sz="2600" dirty="0" err="1"/>
              <a:t>atacator</a:t>
            </a:r>
            <a:r>
              <a:rPr lang="en-US" sz="2600" dirty="0"/>
              <a:t> (Linux cu Yersinia, un instrument de </a:t>
            </a:r>
            <a:r>
              <a:rPr lang="en-US" sz="2600" dirty="0" err="1"/>
              <a:t>testare</a:t>
            </a:r>
            <a:r>
              <a:rPr lang="en-US" sz="2600" dirty="0"/>
              <a:t> a </a:t>
            </a:r>
            <a:r>
              <a:rPr lang="en-US" sz="2600" dirty="0" err="1"/>
              <a:t>securității</a:t>
            </a:r>
            <a:r>
              <a:rPr lang="en-US" sz="2600" dirty="0"/>
              <a:t> care poate fi </a:t>
            </a:r>
            <a:r>
              <a:rPr lang="en-US" sz="2600" dirty="0" err="1"/>
              <a:t>folosit</a:t>
            </a:r>
            <a:r>
              <a:rPr lang="en-US" sz="2600" dirty="0"/>
              <a:t> pentru </a:t>
            </a:r>
            <a:r>
              <a:rPr lang="en-US" sz="2600" dirty="0" err="1"/>
              <a:t>manipularea</a:t>
            </a:r>
            <a:r>
              <a:rPr lang="en-US" sz="2600" dirty="0"/>
              <a:t> </a:t>
            </a:r>
            <a:r>
              <a:rPr lang="en-US" sz="2600" dirty="0" err="1"/>
              <a:t>cererilor</a:t>
            </a:r>
            <a:r>
              <a:rPr lang="en-US" sz="2600" dirty="0"/>
              <a:t> STP);</a:t>
            </a:r>
          </a:p>
          <a:p>
            <a:r>
              <a:rPr lang="en-US" sz="2600" b="1" dirty="0"/>
              <a:t>Switch2</a:t>
            </a:r>
            <a:r>
              <a:rPr lang="en-US" sz="2600" dirty="0"/>
              <a:t> e </a:t>
            </a:r>
            <a:r>
              <a:rPr lang="en-US" sz="2600" dirty="0" err="1"/>
              <a:t>conectat</a:t>
            </a:r>
            <a:r>
              <a:rPr lang="en-US" sz="2600" dirty="0"/>
              <a:t> la </a:t>
            </a:r>
            <a:r>
              <a:rPr lang="en-US" sz="2600" dirty="0" err="1"/>
              <a:t>rețea</a:t>
            </a:r>
            <a:br>
              <a:rPr lang="en-US" sz="2600" dirty="0"/>
            </a:b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anunță</a:t>
            </a:r>
            <a:r>
              <a:rPr lang="en-US" sz="2600" dirty="0"/>
              <a:t> BPDU-</a:t>
            </a:r>
            <a:r>
              <a:rPr lang="en-US" sz="2600" dirty="0" err="1"/>
              <a:t>uri</a:t>
            </a:r>
            <a:r>
              <a:rPr lang="en-US" sz="2600" dirty="0"/>
              <a:t> cu BID=1</a:t>
            </a:r>
            <a:br>
              <a:rPr lang="en-US" sz="2600" dirty="0"/>
            </a:br>
            <a:r>
              <a:rPr lang="en-US" sz="2600" dirty="0"/>
              <a:t>care au </a:t>
            </a:r>
            <a:r>
              <a:rPr lang="en-US" sz="2600" dirty="0" err="1"/>
              <a:t>prioritate</a:t>
            </a:r>
            <a:r>
              <a:rPr lang="en-US" sz="2600" dirty="0"/>
              <a:t> 0.</a:t>
            </a:r>
            <a:endParaRPr lang="en-US" sz="2400" dirty="0"/>
          </a:p>
        </p:txBody>
      </p:sp>
      <p:pic>
        <p:nvPicPr>
          <p:cNvPr id="28674" name="Picture 2" descr="What is Spanning Tree Protocol? STP Overview - Study CCNA">
            <a:extLst>
              <a:ext uri="{FF2B5EF4-FFF2-40B4-BE49-F238E27FC236}">
                <a16:creationId xmlns:a16="http://schemas.microsoft.com/office/drawing/2014/main" id="{4375D74F-7CFD-E672-E094-B30E863C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88573"/>
            <a:ext cx="3506771" cy="206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AE3EFC-D201-82FD-B5E2-5EEB2CEBE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38" y="3104649"/>
            <a:ext cx="7578052" cy="369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6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Spanning-Tree Protocol (III)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91092"/>
            <a:ext cx="12192000" cy="5066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Traficul</a:t>
            </a:r>
            <a:r>
              <a:rPr lang="en-US" sz="2600" dirty="0"/>
              <a:t> </a:t>
            </a:r>
            <a:r>
              <a:rPr lang="en-US" sz="2600" dirty="0" err="1"/>
              <a:t>dintre</a:t>
            </a:r>
            <a:r>
              <a:rPr lang="en-US" sz="2600" dirty="0"/>
              <a:t> </a:t>
            </a:r>
            <a:r>
              <a:rPr lang="en-US" sz="2600" b="1" dirty="0"/>
              <a:t>A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b="1" dirty="0"/>
              <a:t>B</a:t>
            </a:r>
            <a:r>
              <a:rPr lang="en-US" sz="2600" dirty="0"/>
              <a:t> </a:t>
            </a:r>
            <a:r>
              <a:rPr lang="en-US" sz="2600" dirty="0" err="1"/>
              <a:t>trece</a:t>
            </a:r>
            <a:r>
              <a:rPr lang="en-US" sz="2600" dirty="0"/>
              <a:t> </a:t>
            </a:r>
            <a:r>
              <a:rPr lang="en-US" sz="2600" dirty="0" err="1"/>
              <a:t>prin</a:t>
            </a:r>
            <a:r>
              <a:rPr lang="en-US" sz="2600" dirty="0"/>
              <a:t> </a:t>
            </a:r>
            <a:r>
              <a:rPr lang="en-US" sz="2600" b="1" dirty="0"/>
              <a:t>Switch2</a:t>
            </a:r>
            <a:r>
              <a:rPr lang="en-US" sz="2600" dirty="0"/>
              <a:t>;</a:t>
            </a:r>
          </a:p>
          <a:p>
            <a:r>
              <a:rPr lang="en-US" sz="2600" dirty="0" err="1"/>
              <a:t>Atacatorul</a:t>
            </a:r>
            <a:r>
              <a:rPr lang="en-US" sz="2600" dirty="0"/>
              <a:t> poate </a:t>
            </a:r>
            <a:r>
              <a:rPr lang="en-US" sz="2600" dirty="0" err="1"/>
              <a:t>porni</a:t>
            </a:r>
            <a:r>
              <a:rPr lang="en-US" sz="2600" dirty="0"/>
              <a:t> o </a:t>
            </a:r>
            <a:r>
              <a:rPr lang="en-US" sz="2600" dirty="0" err="1"/>
              <a:t>captură</a:t>
            </a:r>
            <a:r>
              <a:rPr lang="en-US" sz="2600" dirty="0"/>
              <a:t> de </a:t>
            </a:r>
            <a:r>
              <a:rPr lang="en-US" sz="2600" dirty="0" err="1"/>
              <a:t>trafic</a:t>
            </a:r>
            <a:r>
              <a:rPr lang="en-US" sz="2600" dirty="0"/>
              <a:t> pe </a:t>
            </a:r>
            <a:r>
              <a:rPr lang="en-US" sz="2600" b="1" dirty="0"/>
              <a:t>Switch2</a:t>
            </a:r>
            <a:r>
              <a:rPr lang="en-US" sz="2600" dirty="0"/>
              <a:t> pentru a </a:t>
            </a:r>
            <a:r>
              <a:rPr lang="en-US" sz="2600" dirty="0" err="1"/>
              <a:t>analiza</a:t>
            </a:r>
            <a:r>
              <a:rPr lang="en-US" sz="2600" dirty="0"/>
              <a:t> </a:t>
            </a:r>
            <a:r>
              <a:rPr lang="en-US" sz="2600" dirty="0" err="1"/>
              <a:t>comunicația</a:t>
            </a:r>
            <a:r>
              <a:rPr lang="en-US" sz="2600" dirty="0"/>
              <a:t> </a:t>
            </a:r>
            <a:r>
              <a:rPr lang="en-US" sz="2600" dirty="0" err="1"/>
              <a:t>dintre</a:t>
            </a:r>
            <a:r>
              <a:rPr lang="en-US" sz="2600" dirty="0"/>
              <a:t> </a:t>
            </a:r>
            <a:r>
              <a:rPr lang="en-US" sz="2600" b="1" dirty="0"/>
              <a:t>A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b="1" dirty="0"/>
              <a:t>B</a:t>
            </a:r>
            <a:r>
              <a:rPr lang="en-US" sz="2600" dirty="0"/>
              <a:t>;</a:t>
            </a:r>
          </a:p>
          <a:p>
            <a:r>
              <a:rPr lang="en-US" sz="2600" dirty="0" err="1"/>
              <a:t>Soluții</a:t>
            </a:r>
            <a:r>
              <a:rPr lang="en-US" sz="2600" dirty="0"/>
              <a:t> pentru </a:t>
            </a:r>
            <a:r>
              <a:rPr lang="en-US" sz="2600" dirty="0" err="1"/>
              <a:t>protejarea</a:t>
            </a:r>
            <a:r>
              <a:rPr lang="en-US" sz="2600" dirty="0"/>
              <a:t> STP:</a:t>
            </a:r>
          </a:p>
          <a:p>
            <a:pPr lvl="1"/>
            <a:r>
              <a:rPr lang="en-US" sz="2400" dirty="0" err="1"/>
              <a:t>RootGuard</a:t>
            </a:r>
            <a:r>
              <a:rPr lang="en-US" sz="2400" dirty="0"/>
              <a:t>;</a:t>
            </a:r>
          </a:p>
          <a:p>
            <a:pPr lvl="1"/>
            <a:r>
              <a:rPr lang="en-US" sz="2400" dirty="0"/>
              <a:t>BPDU Guard;</a:t>
            </a:r>
          </a:p>
          <a:p>
            <a:pPr lvl="1"/>
            <a:r>
              <a:rPr lang="en-US" sz="2400" dirty="0"/>
              <a:t>BPDU Filter.</a:t>
            </a:r>
          </a:p>
        </p:txBody>
      </p:sp>
      <p:pic>
        <p:nvPicPr>
          <p:cNvPr id="28674" name="Picture 2" descr="What is Spanning Tree Protocol? STP Overview - Study CCNA">
            <a:extLst>
              <a:ext uri="{FF2B5EF4-FFF2-40B4-BE49-F238E27FC236}">
                <a16:creationId xmlns:a16="http://schemas.microsoft.com/office/drawing/2014/main" id="{4375D74F-7CFD-E672-E094-B30E863C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88573"/>
            <a:ext cx="3506771" cy="206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0115C-5468-020D-C150-C8AC3001C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195" y="3032967"/>
            <a:ext cx="7936968" cy="33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acces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Spanning-Tree Protocol (IV)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91092"/>
            <a:ext cx="12192000" cy="5066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STP reconverge </a:t>
            </a:r>
            <a:r>
              <a:rPr lang="en-US" sz="2600" dirty="0" err="1"/>
              <a:t>imediat</a:t>
            </a:r>
            <a:r>
              <a:rPr lang="en-US" sz="2600" dirty="0"/>
              <a:t> </a:t>
            </a:r>
            <a:r>
              <a:rPr lang="en-US" sz="2600" dirty="0" err="1"/>
              <a:t>dacă</a:t>
            </a:r>
            <a:r>
              <a:rPr lang="en-US" sz="2600" dirty="0"/>
              <a:t> </a:t>
            </a:r>
            <a:r>
              <a:rPr lang="en-US" sz="2600"/>
              <a:t>se detectează</a:t>
            </a:r>
            <a:r>
              <a:rPr lang="en-US" sz="2600" dirty="0"/>
              <a:t> BID-</a:t>
            </a:r>
            <a:r>
              <a:rPr lang="en-US" sz="2600" dirty="0" err="1"/>
              <a:t>uri</a:t>
            </a:r>
            <a:r>
              <a:rPr lang="en-US" sz="2600" dirty="0"/>
              <a:t> </a:t>
            </a:r>
            <a:r>
              <a:rPr lang="en-US" sz="2600" dirty="0" err="1"/>
              <a:t>noi</a:t>
            </a:r>
            <a:r>
              <a:rPr lang="en-US" sz="2600" dirty="0"/>
              <a:t>;</a:t>
            </a:r>
          </a:p>
          <a:p>
            <a:r>
              <a:rPr lang="en-US" sz="2600" dirty="0"/>
              <a:t>Switch-</a:t>
            </a:r>
            <a:r>
              <a:rPr lang="en-US" sz="2600" dirty="0" err="1"/>
              <a:t>ul</a:t>
            </a:r>
            <a:r>
              <a:rPr lang="en-US" sz="2600" dirty="0"/>
              <a:t> </a:t>
            </a:r>
            <a:r>
              <a:rPr lang="en-US" sz="2600" dirty="0" err="1"/>
              <a:t>atacatorului</a:t>
            </a:r>
            <a:r>
              <a:rPr lang="en-US" sz="2600" dirty="0"/>
              <a:t> </a:t>
            </a:r>
            <a:r>
              <a:rPr lang="en-US" sz="2600" dirty="0" err="1"/>
              <a:t>își</a:t>
            </a:r>
            <a:r>
              <a:rPr lang="en-US" sz="2600" dirty="0"/>
              <a:t> poate </a:t>
            </a:r>
            <a:r>
              <a:rPr lang="en-US" sz="2600" dirty="0" err="1"/>
              <a:t>schimba</a:t>
            </a:r>
            <a:r>
              <a:rPr lang="en-US" sz="2600" dirty="0"/>
              <a:t> </a:t>
            </a:r>
            <a:r>
              <a:rPr lang="en-US" sz="2600" dirty="0" err="1"/>
              <a:t>continuu</a:t>
            </a:r>
            <a:r>
              <a:rPr lang="en-US" sz="2600" dirty="0"/>
              <a:t> BID-</a:t>
            </a:r>
            <a:r>
              <a:rPr lang="en-US" sz="2600" dirty="0" err="1"/>
              <a:t>ul</a:t>
            </a:r>
            <a:r>
              <a:rPr lang="en-US" sz="2600" dirty="0"/>
              <a:t> pentru a </a:t>
            </a:r>
            <a:r>
              <a:rPr lang="en-US" sz="2600" dirty="0" err="1"/>
              <a:t>forța</a:t>
            </a:r>
            <a:r>
              <a:rPr lang="en-US" sz="2600" dirty="0"/>
              <a:t> </a:t>
            </a:r>
            <a:r>
              <a:rPr lang="en-US" sz="2600" dirty="0" err="1"/>
              <a:t>recalcularea</a:t>
            </a:r>
            <a:r>
              <a:rPr lang="en-US" sz="2600" dirty="0"/>
              <a:t> STP;</a:t>
            </a:r>
          </a:p>
          <a:p>
            <a:r>
              <a:rPr lang="en-US" sz="2600" dirty="0"/>
              <a:t>Este </a:t>
            </a:r>
            <a:r>
              <a:rPr lang="en-US" sz="2600" dirty="0" err="1"/>
              <a:t>suficientă</a:t>
            </a:r>
            <a:r>
              <a:rPr lang="en-US" sz="2600" dirty="0"/>
              <a:t> o </a:t>
            </a:r>
            <a:r>
              <a:rPr lang="en-US" sz="2600" dirty="0" err="1"/>
              <a:t>singură</a:t>
            </a:r>
            <a:r>
              <a:rPr lang="en-US" sz="2600" dirty="0"/>
              <a:t> </a:t>
            </a:r>
            <a:r>
              <a:rPr lang="en-US" sz="2600" dirty="0" err="1"/>
              <a:t>legătură</a:t>
            </a:r>
            <a:r>
              <a:rPr lang="en-US" sz="2600" dirty="0"/>
              <a:t> la </a:t>
            </a:r>
            <a:r>
              <a:rPr lang="en-US" sz="2600" dirty="0" err="1"/>
              <a:t>rețea</a:t>
            </a:r>
            <a:r>
              <a:rPr lang="en-US" sz="2600" dirty="0"/>
              <a:t> pentru a </a:t>
            </a:r>
            <a:r>
              <a:rPr lang="en-US" sz="2600" dirty="0" err="1"/>
              <a:t>implementa</a:t>
            </a:r>
            <a:r>
              <a:rPr lang="en-US" sz="2600" dirty="0"/>
              <a:t> </a:t>
            </a:r>
            <a:r>
              <a:rPr lang="en-US" sz="2600" dirty="0" err="1"/>
              <a:t>atacul</a:t>
            </a:r>
            <a:r>
              <a:rPr lang="en-US" sz="2600" dirty="0"/>
              <a:t>.</a:t>
            </a:r>
            <a:endParaRPr lang="en-US" sz="2400" dirty="0"/>
          </a:p>
        </p:txBody>
      </p:sp>
      <p:pic>
        <p:nvPicPr>
          <p:cNvPr id="28674" name="Picture 2" descr="What is Spanning Tree Protocol? STP Overview - Study CCNA">
            <a:extLst>
              <a:ext uri="{FF2B5EF4-FFF2-40B4-BE49-F238E27FC236}">
                <a16:creationId xmlns:a16="http://schemas.microsoft.com/office/drawing/2014/main" id="{4375D74F-7CFD-E672-E094-B30E863C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88573"/>
            <a:ext cx="3506771" cy="206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821BB2-D2D5-4D03-03CD-32CCF895A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855" y="3294961"/>
            <a:ext cx="8063060" cy="325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Atacuri</a:t>
            </a:r>
            <a:r>
              <a:rPr lang="en-US" dirty="0"/>
              <a:t> de cod </a:t>
            </a:r>
            <a:r>
              <a:rPr lang="en-US" dirty="0" err="1"/>
              <a:t>executabil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44716"/>
            <a:ext cx="12192000" cy="493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dirty="0" err="1"/>
              <a:t>Viruși</a:t>
            </a:r>
            <a:endParaRPr lang="en-US" sz="3400" dirty="0"/>
          </a:p>
          <a:p>
            <a:r>
              <a:rPr lang="en-US" sz="3400" dirty="0" err="1"/>
              <a:t>Troieni</a:t>
            </a:r>
            <a:r>
              <a:rPr lang="en-US" sz="3400" dirty="0"/>
              <a:t>;</a:t>
            </a:r>
          </a:p>
          <a:p>
            <a:r>
              <a:rPr lang="en-US" sz="3400" dirty="0" err="1"/>
              <a:t>Viermi</a:t>
            </a:r>
            <a:r>
              <a:rPr lang="en-US" sz="3400" dirty="0"/>
              <a:t>.</a:t>
            </a:r>
          </a:p>
        </p:txBody>
      </p:sp>
      <p:pic>
        <p:nvPicPr>
          <p:cNvPr id="32770" name="Picture 2" descr="What is Malicious Software? - ExterNetworks">
            <a:extLst>
              <a:ext uri="{FF2B5EF4-FFF2-40B4-BE49-F238E27FC236}">
                <a16:creationId xmlns:a16="http://schemas.microsoft.com/office/drawing/2014/main" id="{224510E6-8EB9-F113-0835-088F75B8A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018" y="2231516"/>
            <a:ext cx="7658100" cy="396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0495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cod </a:t>
            </a:r>
            <a:r>
              <a:rPr lang="en-US" dirty="0" err="1"/>
              <a:t>executabil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Viruși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91092"/>
            <a:ext cx="12192000" cy="5066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Cod </a:t>
            </a:r>
            <a:r>
              <a:rPr lang="en-US" sz="2600" dirty="0" err="1"/>
              <a:t>executabil</a:t>
            </a:r>
            <a:r>
              <a:rPr lang="en-US" sz="2600" dirty="0"/>
              <a:t> </a:t>
            </a:r>
            <a:r>
              <a:rPr lang="en-US" sz="2600" dirty="0" err="1"/>
              <a:t>atașat</a:t>
            </a:r>
            <a:r>
              <a:rPr lang="en-US" sz="2600" dirty="0"/>
              <a:t> </a:t>
            </a:r>
            <a:r>
              <a:rPr lang="en-US" sz="2600" dirty="0" err="1"/>
              <a:t>unui</a:t>
            </a:r>
            <a:r>
              <a:rPr lang="en-US" sz="2600" dirty="0"/>
              <a:t> program </a:t>
            </a:r>
            <a:r>
              <a:rPr lang="en-US" sz="2600" dirty="0" err="1"/>
              <a:t>sau</a:t>
            </a:r>
            <a:r>
              <a:rPr lang="en-US" sz="2600" dirty="0"/>
              <a:t> </a:t>
            </a:r>
            <a:r>
              <a:rPr lang="en-US" sz="2600" dirty="0" err="1"/>
              <a:t>executabil</a:t>
            </a:r>
            <a:r>
              <a:rPr lang="en-US" sz="2600" dirty="0"/>
              <a:t>;</a:t>
            </a:r>
          </a:p>
          <a:p>
            <a:r>
              <a:rPr lang="en-US" sz="2600" dirty="0" err="1"/>
              <a:t>Codul</a:t>
            </a:r>
            <a:r>
              <a:rPr lang="en-US" sz="2600" dirty="0"/>
              <a:t> trebuie </a:t>
            </a:r>
            <a:r>
              <a:rPr lang="en-US" sz="2600" dirty="0" err="1"/>
              <a:t>să</a:t>
            </a:r>
            <a:r>
              <a:rPr lang="en-US" sz="2600" dirty="0"/>
              <a:t> fie </a:t>
            </a:r>
            <a:r>
              <a:rPr lang="en-US" sz="2600" dirty="0" err="1"/>
              <a:t>rulat</a:t>
            </a:r>
            <a:r>
              <a:rPr lang="en-US" sz="2600" dirty="0"/>
              <a:t> de un </a:t>
            </a:r>
            <a:r>
              <a:rPr lang="en-US" sz="2600" dirty="0" err="1"/>
              <a:t>utilizator</a:t>
            </a:r>
            <a:r>
              <a:rPr lang="en-US" sz="2600" dirty="0"/>
              <a:t> pentru a </a:t>
            </a:r>
            <a:r>
              <a:rPr lang="en-US" sz="2600" dirty="0" err="1"/>
              <a:t>avea</a:t>
            </a:r>
            <a:r>
              <a:rPr lang="en-US" sz="2600" dirty="0"/>
              <a:t> </a:t>
            </a:r>
            <a:r>
              <a:rPr lang="en-US" sz="2600" dirty="0" err="1"/>
              <a:t>efect</a:t>
            </a:r>
            <a:r>
              <a:rPr lang="en-US" sz="2600" dirty="0"/>
              <a:t>.</a:t>
            </a:r>
          </a:p>
          <a:p>
            <a:r>
              <a:rPr lang="en-US" sz="2600" dirty="0"/>
              <a:t>Se </a:t>
            </a:r>
            <a:r>
              <a:rPr lang="en-US" sz="2600" dirty="0" err="1"/>
              <a:t>propagă</a:t>
            </a:r>
            <a:r>
              <a:rPr lang="en-US" sz="2600" dirty="0"/>
              <a:t> </a:t>
            </a:r>
            <a:r>
              <a:rPr lang="en-US" sz="2600" dirty="0" err="1"/>
              <a:t>prin</a:t>
            </a:r>
            <a:r>
              <a:rPr lang="en-US" sz="2600" dirty="0"/>
              <a:t>:</a:t>
            </a:r>
          </a:p>
          <a:p>
            <a:pPr lvl="1"/>
            <a:r>
              <a:rPr lang="en-US" sz="2400" dirty="0" err="1"/>
              <a:t>Atașamente</a:t>
            </a:r>
            <a:r>
              <a:rPr lang="en-US" sz="2400" dirty="0"/>
              <a:t> de e-mail;</a:t>
            </a:r>
          </a:p>
          <a:p>
            <a:pPr lvl="1"/>
            <a:r>
              <a:rPr lang="en-US" sz="2400" dirty="0" err="1"/>
              <a:t>Fișiere</a:t>
            </a:r>
            <a:r>
              <a:rPr lang="en-US" sz="2400" dirty="0"/>
              <a:t> </a:t>
            </a:r>
            <a:r>
              <a:rPr lang="en-US" sz="2400" dirty="0" err="1"/>
              <a:t>infectate</a:t>
            </a:r>
            <a:r>
              <a:rPr lang="en-US" sz="2400" dirty="0"/>
              <a:t> care </a:t>
            </a:r>
            <a:r>
              <a:rPr lang="en-US" sz="2400" dirty="0" err="1"/>
              <a:t>ajung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fie </a:t>
            </a:r>
            <a:r>
              <a:rPr lang="en-US" sz="2400" dirty="0" err="1"/>
              <a:t>descărcate</a:t>
            </a:r>
            <a:r>
              <a:rPr lang="en-US" sz="2400" dirty="0"/>
              <a:t>;</a:t>
            </a:r>
          </a:p>
          <a:p>
            <a:pPr lvl="1"/>
            <a:r>
              <a:rPr lang="en-US" sz="2400" dirty="0" err="1"/>
              <a:t>Partajări</a:t>
            </a:r>
            <a:r>
              <a:rPr lang="en-US" sz="2400" dirty="0"/>
              <a:t> de </a:t>
            </a:r>
            <a:r>
              <a:rPr lang="en-US" sz="2400" dirty="0" err="1"/>
              <a:t>fișiere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rețeaua</a:t>
            </a:r>
            <a:r>
              <a:rPr lang="en-US" sz="2400" dirty="0"/>
              <a:t> </a:t>
            </a:r>
            <a:r>
              <a:rPr lang="en-US" sz="2400" dirty="0" err="1"/>
              <a:t>locală</a:t>
            </a:r>
            <a:r>
              <a:rPr lang="en-US" sz="2400" dirty="0"/>
              <a:t> care </a:t>
            </a:r>
            <a:r>
              <a:rPr lang="en-US" sz="2400" dirty="0" err="1"/>
              <a:t>ajung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fie</a:t>
            </a:r>
            <a:br>
              <a:rPr lang="en-US" sz="2400" dirty="0"/>
            </a:br>
            <a:r>
              <a:rPr lang="en-US" sz="2400" dirty="0" err="1"/>
              <a:t>modificate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apoi </a:t>
            </a:r>
            <a:r>
              <a:rPr lang="en-US" sz="2400" dirty="0" err="1"/>
              <a:t>executate</a:t>
            </a:r>
            <a:r>
              <a:rPr lang="en-US" sz="2400" dirty="0"/>
              <a:t>;</a:t>
            </a:r>
          </a:p>
          <a:p>
            <a:pPr lvl="1"/>
            <a:r>
              <a:rPr lang="en-US" sz="2400" dirty="0" err="1"/>
              <a:t>Memorii</a:t>
            </a:r>
            <a:r>
              <a:rPr lang="en-US" sz="2400" dirty="0"/>
              <a:t> externe </a:t>
            </a:r>
            <a:r>
              <a:rPr lang="en-US" sz="2400" dirty="0" err="1"/>
              <a:t>atașate</a:t>
            </a:r>
            <a:r>
              <a:rPr lang="en-US" sz="2400" dirty="0"/>
              <a:t>.</a:t>
            </a:r>
          </a:p>
        </p:txBody>
      </p:sp>
      <p:pic>
        <p:nvPicPr>
          <p:cNvPr id="36866" name="Picture 2" descr="Stay Safe in 2020 from Malicious Code">
            <a:extLst>
              <a:ext uri="{FF2B5EF4-FFF2-40B4-BE49-F238E27FC236}">
                <a16:creationId xmlns:a16="http://schemas.microsoft.com/office/drawing/2014/main" id="{6B6822C9-EFDA-44FB-FA5C-DD1C92723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894" y="3675423"/>
            <a:ext cx="4416537" cy="2942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6982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cod </a:t>
            </a:r>
            <a:r>
              <a:rPr lang="en-US" dirty="0" err="1"/>
              <a:t>executabil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Troieni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91092"/>
            <a:ext cx="12192000" cy="5066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Cod </a:t>
            </a:r>
            <a:r>
              <a:rPr lang="en-US" sz="2600" dirty="0" err="1"/>
              <a:t>executabil</a:t>
            </a:r>
            <a:r>
              <a:rPr lang="en-US" sz="2600" dirty="0"/>
              <a:t> </a:t>
            </a:r>
            <a:r>
              <a:rPr lang="en-US" sz="2600" dirty="0" err="1"/>
              <a:t>atașat</a:t>
            </a:r>
            <a:r>
              <a:rPr lang="en-US" sz="2600" dirty="0"/>
              <a:t> </a:t>
            </a:r>
            <a:r>
              <a:rPr lang="en-US" sz="2600" dirty="0" err="1"/>
              <a:t>unei</a:t>
            </a:r>
            <a:r>
              <a:rPr lang="en-US" sz="2600" dirty="0"/>
              <a:t> </a:t>
            </a:r>
            <a:r>
              <a:rPr lang="en-US" sz="2600" dirty="0" err="1"/>
              <a:t>aplicații</a:t>
            </a:r>
            <a:r>
              <a:rPr lang="en-US" sz="2600" dirty="0"/>
              <a:t>;</a:t>
            </a:r>
          </a:p>
          <a:p>
            <a:r>
              <a:rPr lang="en-US" sz="2600" dirty="0" err="1"/>
              <a:t>Spre</a:t>
            </a:r>
            <a:r>
              <a:rPr lang="en-US" sz="2600" dirty="0"/>
              <a:t> </a:t>
            </a:r>
            <a:r>
              <a:rPr lang="en-US" sz="2600" dirty="0" err="1"/>
              <a:t>deosebire</a:t>
            </a:r>
            <a:r>
              <a:rPr lang="en-US" sz="2600" dirty="0"/>
              <a:t> de </a:t>
            </a:r>
            <a:r>
              <a:rPr lang="en-US" sz="2600" dirty="0" err="1"/>
              <a:t>viruși</a:t>
            </a:r>
            <a:r>
              <a:rPr lang="en-US" sz="2600" dirty="0"/>
              <a:t> care au un </a:t>
            </a:r>
            <a:r>
              <a:rPr lang="en-US" sz="2600" dirty="0" err="1"/>
              <a:t>efect</a:t>
            </a:r>
            <a:r>
              <a:rPr lang="en-US" sz="2600" dirty="0"/>
              <a:t> direct, </a:t>
            </a:r>
            <a:r>
              <a:rPr lang="en-US" sz="2600" dirty="0" err="1"/>
              <a:t>troienii</a:t>
            </a:r>
            <a:r>
              <a:rPr lang="en-US" sz="2600" dirty="0"/>
              <a:t> au un </a:t>
            </a:r>
            <a:r>
              <a:rPr lang="en-US" sz="2600" dirty="0" err="1"/>
              <a:t>efect</a:t>
            </a:r>
            <a:r>
              <a:rPr lang="en-US" sz="2600" dirty="0"/>
              <a:t> </a:t>
            </a:r>
            <a:r>
              <a:rPr lang="en-US" sz="2600" dirty="0" err="1"/>
              <a:t>subtil</a:t>
            </a:r>
            <a:r>
              <a:rPr lang="en-US" sz="2600" dirty="0"/>
              <a:t>:</a:t>
            </a:r>
          </a:p>
          <a:p>
            <a:pPr lvl="1"/>
            <a:r>
              <a:rPr lang="en-US" sz="2400" dirty="0" err="1"/>
              <a:t>Deschid</a:t>
            </a:r>
            <a:r>
              <a:rPr lang="en-US" sz="2400" dirty="0"/>
              <a:t> backdoors.</a:t>
            </a:r>
          </a:p>
          <a:p>
            <a:r>
              <a:rPr lang="en-US" sz="2800" dirty="0"/>
              <a:t>Sunt </a:t>
            </a:r>
            <a:r>
              <a:rPr lang="en-US" sz="2800" dirty="0" err="1"/>
              <a:t>mult</a:t>
            </a:r>
            <a:r>
              <a:rPr lang="en-US" sz="2800" dirty="0"/>
              <a:t>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greu</a:t>
            </a:r>
            <a:r>
              <a:rPr lang="en-US" sz="2800" dirty="0"/>
              <a:t> de </a:t>
            </a:r>
            <a:r>
              <a:rPr lang="en-US" sz="2800" dirty="0" err="1"/>
              <a:t>detectat</a:t>
            </a:r>
            <a:r>
              <a:rPr lang="en-US" sz="2800" dirty="0"/>
              <a:t> decat </a:t>
            </a:r>
            <a:r>
              <a:rPr lang="en-US" sz="2800" dirty="0" err="1"/>
              <a:t>virușii</a:t>
            </a:r>
            <a:r>
              <a:rPr lang="en-US" sz="2800" dirty="0"/>
              <a:t>.</a:t>
            </a:r>
          </a:p>
        </p:txBody>
      </p:sp>
      <p:pic>
        <p:nvPicPr>
          <p:cNvPr id="37890" name="Picture 2" descr="What is a Trojan Horse Virus? Types and How to Remove it">
            <a:extLst>
              <a:ext uri="{FF2B5EF4-FFF2-40B4-BE49-F238E27FC236}">
                <a16:creationId xmlns:a16="http://schemas.microsoft.com/office/drawing/2014/main" id="{6CBF5936-5306-5879-0826-84B8010C5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521" y="4323761"/>
            <a:ext cx="4255651" cy="2397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315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cod </a:t>
            </a:r>
            <a:r>
              <a:rPr lang="en-US" dirty="0" err="1"/>
              <a:t>executabil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Viermi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91092"/>
            <a:ext cx="12192000" cy="5066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Cod </a:t>
            </a:r>
            <a:r>
              <a:rPr lang="en-US" sz="2600" dirty="0" err="1"/>
              <a:t>executabil</a:t>
            </a:r>
            <a:r>
              <a:rPr lang="en-US" sz="2600" dirty="0"/>
              <a:t> </a:t>
            </a:r>
            <a:r>
              <a:rPr lang="en-US" sz="2600" dirty="0" err="1"/>
              <a:t>ce</a:t>
            </a:r>
            <a:r>
              <a:rPr lang="en-US" sz="2600" dirty="0"/>
              <a:t> </a:t>
            </a:r>
            <a:r>
              <a:rPr lang="en-US" sz="2600" dirty="0" err="1"/>
              <a:t>folosește</a:t>
            </a:r>
            <a:r>
              <a:rPr lang="en-US" sz="2600" dirty="0"/>
              <a:t> </a:t>
            </a:r>
            <a:r>
              <a:rPr lang="en-US" sz="2600" dirty="0" err="1"/>
              <a:t>vulnerabilități</a:t>
            </a:r>
            <a:r>
              <a:rPr lang="en-US" sz="2600" dirty="0"/>
              <a:t> pentru a se </a:t>
            </a:r>
            <a:r>
              <a:rPr lang="en-US" sz="2600" dirty="0" err="1"/>
              <a:t>răspândi</a:t>
            </a:r>
            <a:r>
              <a:rPr lang="en-US" sz="2600" dirty="0"/>
              <a:t>;</a:t>
            </a:r>
          </a:p>
          <a:p>
            <a:r>
              <a:rPr lang="en-US" sz="2600" dirty="0" err="1"/>
              <a:t>Spre</a:t>
            </a:r>
            <a:r>
              <a:rPr lang="en-US" sz="2600" dirty="0"/>
              <a:t> </a:t>
            </a:r>
            <a:r>
              <a:rPr lang="en-US" sz="2600" dirty="0" err="1"/>
              <a:t>deosebire</a:t>
            </a:r>
            <a:r>
              <a:rPr lang="en-US" sz="2600" dirty="0"/>
              <a:t> de </a:t>
            </a:r>
            <a:r>
              <a:rPr lang="en-US" sz="2600" dirty="0" err="1"/>
              <a:t>viruși</a:t>
            </a:r>
            <a:r>
              <a:rPr lang="en-US" sz="2600" dirty="0"/>
              <a:t>, nu </a:t>
            </a:r>
            <a:r>
              <a:rPr lang="en-US" sz="2600" dirty="0" err="1"/>
              <a:t>necesită</a:t>
            </a:r>
            <a:r>
              <a:rPr lang="en-US" sz="2600" dirty="0"/>
              <a:t> </a:t>
            </a:r>
            <a:r>
              <a:rPr lang="en-US" sz="2600" dirty="0" err="1"/>
              <a:t>intervenția</a:t>
            </a:r>
            <a:r>
              <a:rPr lang="en-US" sz="2600" dirty="0"/>
              <a:t> </a:t>
            </a:r>
            <a:r>
              <a:rPr lang="en-US" sz="2600" dirty="0" err="1"/>
              <a:t>directă</a:t>
            </a:r>
            <a:r>
              <a:rPr lang="en-US" sz="2600" dirty="0"/>
              <a:t> a </a:t>
            </a:r>
            <a:r>
              <a:rPr lang="en-US" sz="2600" dirty="0" err="1"/>
              <a:t>unui</a:t>
            </a:r>
            <a:r>
              <a:rPr lang="en-US" sz="2600" dirty="0"/>
              <a:t> </a:t>
            </a:r>
            <a:r>
              <a:rPr lang="en-US" sz="2600" dirty="0" err="1"/>
              <a:t>utilizator</a:t>
            </a:r>
            <a:r>
              <a:rPr lang="en-US" sz="2600" dirty="0"/>
              <a:t>;</a:t>
            </a:r>
          </a:p>
          <a:p>
            <a:r>
              <a:rPr lang="en-US" sz="2600" dirty="0" err="1"/>
              <a:t>Răspândire</a:t>
            </a:r>
            <a:r>
              <a:rPr lang="en-US" sz="2600" dirty="0"/>
              <a:t> foarte </a:t>
            </a:r>
            <a:r>
              <a:rPr lang="en-US" sz="2600" dirty="0" err="1"/>
              <a:t>rapidă</a:t>
            </a:r>
            <a:r>
              <a:rPr lang="en-US" sz="2600" dirty="0"/>
              <a:t>;</a:t>
            </a:r>
          </a:p>
          <a:p>
            <a:r>
              <a:rPr lang="en-US" sz="2600" dirty="0" err="1"/>
              <a:t>Dificil</a:t>
            </a:r>
            <a:r>
              <a:rPr lang="en-US" sz="2600" dirty="0"/>
              <a:t> de </a:t>
            </a:r>
            <a:r>
              <a:rPr lang="en-US" sz="2600" dirty="0" err="1"/>
              <a:t>înlăturat</a:t>
            </a:r>
            <a:r>
              <a:rPr lang="en-US" sz="2600" dirty="0"/>
              <a:t>;</a:t>
            </a:r>
          </a:p>
          <a:p>
            <a:r>
              <a:rPr lang="en-US" sz="2600" dirty="0"/>
              <a:t>Au </a:t>
            </a:r>
            <a:r>
              <a:rPr lang="en-US" sz="2600" dirty="0" err="1"/>
              <a:t>adesea</a:t>
            </a:r>
            <a:r>
              <a:rPr lang="en-US" sz="2600" dirty="0"/>
              <a:t> </a:t>
            </a:r>
            <a:r>
              <a:rPr lang="en-US" sz="2600" dirty="0" err="1"/>
              <a:t>scopul</a:t>
            </a:r>
            <a:r>
              <a:rPr lang="en-US" sz="2600" dirty="0"/>
              <a:t> de a </a:t>
            </a:r>
            <a:r>
              <a:rPr lang="en-US" sz="2600" dirty="0" err="1"/>
              <a:t>partaja</a:t>
            </a:r>
            <a:r>
              <a:rPr lang="en-US" sz="2600" dirty="0"/>
              <a:t> </a:t>
            </a:r>
            <a:r>
              <a:rPr lang="en-US" sz="2600" dirty="0" err="1"/>
              <a:t>resurse</a:t>
            </a:r>
            <a:r>
              <a:rPr lang="en-US" sz="2600" dirty="0"/>
              <a:t> de </a:t>
            </a:r>
            <a:r>
              <a:rPr lang="en-US" sz="2600" dirty="0" err="1"/>
              <a:t>procesare</a:t>
            </a:r>
            <a:r>
              <a:rPr lang="en-US" sz="2600" dirty="0"/>
              <a:t>, </a:t>
            </a:r>
            <a:br>
              <a:rPr lang="en-US" sz="2600" dirty="0"/>
            </a:br>
            <a:r>
              <a:rPr lang="en-US" sz="2600" dirty="0" err="1"/>
              <a:t>stocare</a:t>
            </a:r>
            <a:r>
              <a:rPr lang="en-US" sz="2600" dirty="0"/>
              <a:t> </a:t>
            </a:r>
            <a:r>
              <a:rPr lang="en-US" sz="2600" dirty="0" err="1"/>
              <a:t>sau</a:t>
            </a:r>
            <a:r>
              <a:rPr lang="en-US" sz="2600" dirty="0"/>
              <a:t> </a:t>
            </a:r>
            <a:r>
              <a:rPr lang="en-US" sz="2600" dirty="0" err="1"/>
              <a:t>conexiune</a:t>
            </a:r>
            <a:r>
              <a:rPr lang="en-US" sz="2600" dirty="0"/>
              <a:t> la Internet, </a:t>
            </a:r>
            <a:r>
              <a:rPr lang="en-US" sz="2600" dirty="0" err="1"/>
              <a:t>uneiori</a:t>
            </a:r>
            <a:r>
              <a:rPr lang="en-US" sz="2600" dirty="0"/>
              <a:t> cu </a:t>
            </a:r>
            <a:r>
              <a:rPr lang="en-US" sz="2600" dirty="0" err="1"/>
              <a:t>scopul</a:t>
            </a:r>
            <a:br>
              <a:rPr lang="en-US" sz="2600" dirty="0"/>
            </a:br>
            <a:r>
              <a:rPr lang="en-US" sz="2600" dirty="0"/>
              <a:t>de a </a:t>
            </a:r>
            <a:r>
              <a:rPr lang="en-US" sz="2600" dirty="0" err="1"/>
              <a:t>trimite</a:t>
            </a:r>
            <a:r>
              <a:rPr lang="en-US" sz="2600" dirty="0"/>
              <a:t> spam-</a:t>
            </a:r>
            <a:r>
              <a:rPr lang="en-US" sz="2600" dirty="0" err="1"/>
              <a:t>uri</a:t>
            </a:r>
            <a:r>
              <a:rPr lang="en-US" sz="2600" dirty="0"/>
              <a:t>:</a:t>
            </a:r>
          </a:p>
          <a:p>
            <a:pPr lvl="1"/>
            <a:r>
              <a:rPr lang="en-US" sz="2400" dirty="0"/>
              <a:t>De </a:t>
            </a:r>
            <a:r>
              <a:rPr lang="en-US" sz="2400" dirty="0" err="1"/>
              <a:t>exemplu</a:t>
            </a:r>
            <a:r>
              <a:rPr lang="en-US" sz="2400" dirty="0"/>
              <a:t>: botnet, care</a:t>
            </a:r>
            <a:br>
              <a:rPr lang="en-US" sz="2400" dirty="0"/>
            </a:br>
            <a:r>
              <a:rPr lang="en-US" sz="2400" dirty="0" err="1"/>
              <a:t>constă</a:t>
            </a:r>
            <a:r>
              <a:rPr lang="en-US" sz="2400" dirty="0"/>
              <a:t> </a:t>
            </a:r>
            <a:r>
              <a:rPr lang="en-US" sz="2400" dirty="0" err="1"/>
              <a:t>într</a:t>
            </a:r>
            <a:r>
              <a:rPr lang="en-US" sz="2400" dirty="0"/>
              <a:t>-o </a:t>
            </a:r>
            <a:r>
              <a:rPr lang="en-US" sz="2400" dirty="0" err="1"/>
              <a:t>rețea</a:t>
            </a:r>
            <a:r>
              <a:rPr lang="en-US" sz="2400" dirty="0"/>
              <a:t> de</a:t>
            </a:r>
            <a:br>
              <a:rPr lang="en-US" sz="2400" dirty="0"/>
            </a:br>
            <a:r>
              <a:rPr lang="en-US" sz="2400" dirty="0" err="1"/>
              <a:t>calculatoare</a:t>
            </a:r>
            <a:r>
              <a:rPr lang="en-US" sz="2400" dirty="0"/>
              <a:t> </a:t>
            </a:r>
            <a:r>
              <a:rPr lang="en-US" sz="2400" dirty="0" err="1"/>
              <a:t>controlate</a:t>
            </a:r>
            <a:br>
              <a:rPr lang="en-US" sz="2400" dirty="0"/>
            </a:br>
            <a:r>
              <a:rPr lang="en-US" sz="2400" dirty="0"/>
              <a:t>de la </a:t>
            </a:r>
            <a:r>
              <a:rPr lang="en-US" sz="2400" dirty="0" err="1"/>
              <a:t>distanță</a:t>
            </a:r>
            <a:r>
              <a:rPr lang="en-US" sz="2400" dirty="0"/>
              <a:t>.</a:t>
            </a:r>
          </a:p>
        </p:txBody>
      </p:sp>
      <p:pic>
        <p:nvPicPr>
          <p:cNvPr id="38914" name="Picture 2" descr="3,200+ Computer Worm Stock Photos, Pictures &amp; Royalty-Free Images - iStock  | Computer worm icon">
            <a:extLst>
              <a:ext uri="{FF2B5EF4-FFF2-40B4-BE49-F238E27FC236}">
                <a16:creationId xmlns:a16="http://schemas.microsoft.com/office/drawing/2014/main" id="{86268180-26B8-79B1-125A-A18F0082C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388" y="3346515"/>
            <a:ext cx="4231546" cy="33465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8916" name="Picture 4" descr="What is a Botnet? -Kaspersky Daily | Kaspersky official blog">
            <a:extLst>
              <a:ext uri="{FF2B5EF4-FFF2-40B4-BE49-F238E27FC236}">
                <a16:creationId xmlns:a16="http://schemas.microsoft.com/office/drawing/2014/main" id="{4B0D2389-7420-33D3-93D7-68318869F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613" y="4676287"/>
            <a:ext cx="3073136" cy="2016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5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hardware:</a:t>
            </a:r>
            <a:br>
              <a:rPr lang="en-US" dirty="0"/>
            </a:br>
            <a:r>
              <a:rPr lang="en-US" dirty="0" err="1"/>
              <a:t>Spectre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Meltdown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91092"/>
            <a:ext cx="12192000" cy="5066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Vulnerabilitate</a:t>
            </a:r>
            <a:r>
              <a:rPr lang="en-US" sz="2600" dirty="0"/>
              <a:t> la </a:t>
            </a:r>
            <a:r>
              <a:rPr lang="en-US" sz="2600" dirty="0" err="1"/>
              <a:t>nivel</a:t>
            </a:r>
            <a:r>
              <a:rPr lang="en-US" sz="2600" dirty="0"/>
              <a:t> de hardware;</a:t>
            </a:r>
          </a:p>
          <a:p>
            <a:r>
              <a:rPr lang="en-US" sz="2600" dirty="0" err="1"/>
              <a:t>Oferă</a:t>
            </a:r>
            <a:r>
              <a:rPr lang="en-US" sz="2600" dirty="0"/>
              <a:t> </a:t>
            </a:r>
            <a:r>
              <a:rPr lang="en-US" sz="2600" dirty="0" err="1"/>
              <a:t>posibilitatea</a:t>
            </a:r>
            <a:r>
              <a:rPr lang="en-US" sz="2600" dirty="0"/>
              <a:t> de a </a:t>
            </a:r>
            <a:r>
              <a:rPr lang="en-US" sz="2600" dirty="0" err="1"/>
              <a:t>citi</a:t>
            </a:r>
            <a:r>
              <a:rPr lang="en-US" sz="2600" dirty="0"/>
              <a:t> zone de </a:t>
            </a:r>
            <a:r>
              <a:rPr lang="en-US" sz="2600" dirty="0" err="1"/>
              <a:t>memorie</a:t>
            </a:r>
            <a:r>
              <a:rPr lang="en-US" sz="2600" dirty="0"/>
              <a:t> </a:t>
            </a:r>
            <a:r>
              <a:rPr lang="en-US" sz="2600" dirty="0" err="1"/>
              <a:t>protejate</a:t>
            </a:r>
            <a:r>
              <a:rPr lang="en-US" sz="2600" dirty="0"/>
              <a:t>;</a:t>
            </a:r>
          </a:p>
          <a:p>
            <a:r>
              <a:rPr lang="en-US" sz="2600" dirty="0"/>
              <a:t>Patch-urile </a:t>
            </a:r>
            <a:r>
              <a:rPr lang="en-US" sz="2600" dirty="0" err="1"/>
              <a:t>implementate</a:t>
            </a:r>
            <a:r>
              <a:rPr lang="en-US" sz="2600" dirty="0"/>
              <a:t> </a:t>
            </a:r>
            <a:r>
              <a:rPr lang="en-US" sz="2600" dirty="0" err="1"/>
              <a:t>duc</a:t>
            </a:r>
            <a:r>
              <a:rPr lang="en-US" sz="2600" dirty="0"/>
              <a:t> la </a:t>
            </a:r>
            <a:r>
              <a:rPr lang="en-US" sz="2600" dirty="0" err="1"/>
              <a:t>încetinirea</a:t>
            </a:r>
            <a:r>
              <a:rPr lang="en-US" sz="2600" dirty="0"/>
              <a:t> </a:t>
            </a:r>
            <a:r>
              <a:rPr lang="en-US" sz="2600" dirty="0" err="1"/>
              <a:t>procesării</a:t>
            </a:r>
            <a:r>
              <a:rPr lang="en-US" sz="2600" dirty="0"/>
              <a:t> cu </a:t>
            </a:r>
            <a:r>
              <a:rPr lang="en-US" sz="2600" dirty="0" err="1"/>
              <a:t>până</a:t>
            </a:r>
            <a:r>
              <a:rPr lang="en-US" sz="2600" dirty="0"/>
              <a:t> la 30%.</a:t>
            </a:r>
            <a:endParaRPr lang="en-US" sz="2400" dirty="0"/>
          </a:p>
        </p:txBody>
      </p:sp>
      <p:pic>
        <p:nvPicPr>
          <p:cNvPr id="39938" name="Picture 2" descr="Using hardware to defend software against cyber-attacks - I'MTech">
            <a:extLst>
              <a:ext uri="{FF2B5EF4-FFF2-40B4-BE49-F238E27FC236}">
                <a16:creationId xmlns:a16="http://schemas.microsoft.com/office/drawing/2014/main" id="{C8039C83-3BE8-D61B-1ED2-1E2365FA8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541" y="3685879"/>
            <a:ext cx="3713670" cy="30212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1F9EF8-88BB-C585-A2EF-5AB55CA3F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941" y="3278170"/>
            <a:ext cx="475303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5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Landscapes of a big lake | Postere, Artă Imprimată, Fototapete | Europosters">
            <a:extLst>
              <a:ext uri="{FF2B5EF4-FFF2-40B4-BE49-F238E27FC236}">
                <a16:creationId xmlns:a16="http://schemas.microsoft.com/office/drawing/2014/main" id="{3C42A9D2-1A7D-5FD4-3244-3D74BCF44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520"/>
            <a:ext cx="12192000" cy="562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383" y="15958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Poanta</a:t>
            </a:r>
            <a:r>
              <a:rPr lang="en-US" altLang="en-US" dirty="0"/>
              <a:t> </a:t>
            </a:r>
            <a:r>
              <a:rPr lang="en-US" altLang="en-US" dirty="0" err="1"/>
              <a:t>cursului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3CF13-D35C-33F5-7116-63B75684B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936" y="1999935"/>
            <a:ext cx="6944694" cy="4515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CFDD2D-A028-40F9-8392-AACE65846716}"/>
              </a:ext>
            </a:extLst>
          </p:cNvPr>
          <p:cNvSpPr/>
          <p:nvPr/>
        </p:nvSpPr>
        <p:spPr>
          <a:xfrm>
            <a:off x="1215901" y="1351195"/>
            <a:ext cx="10656763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What did the hacker’s out of office message say?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33BB4B-1C62-7998-04C7-54719DD42481}"/>
              </a:ext>
            </a:extLst>
          </p:cNvPr>
          <p:cNvSpPr/>
          <p:nvPr/>
        </p:nvSpPr>
        <p:spPr>
          <a:xfrm>
            <a:off x="8732264" y="4001788"/>
            <a:ext cx="3377849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Gone phishing.</a:t>
            </a:r>
          </a:p>
        </p:txBody>
      </p:sp>
    </p:spTree>
    <p:extLst>
      <p:ext uri="{BB962C8B-B14F-4D97-AF65-F5344CB8AC3E}">
        <p14:creationId xmlns:p14="http://schemas.microsoft.com/office/powerpoint/2010/main" val="135748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77DE14-9880-705E-6882-164A541E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 err="1">
                <a:solidFill>
                  <a:schemeClr val="bg1"/>
                </a:solidFill>
              </a:rPr>
              <a:t>Vă</a:t>
            </a:r>
            <a:r>
              <a:rPr lang="en-US" altLang="en-US" sz="4800" dirty="0">
                <a:solidFill>
                  <a:schemeClr val="bg1"/>
                </a:solidFill>
              </a:rPr>
              <a:t> </a:t>
            </a:r>
            <a:r>
              <a:rPr lang="en-US" altLang="en-US" sz="4800" dirty="0" err="1">
                <a:solidFill>
                  <a:schemeClr val="bg1"/>
                </a:solidFill>
              </a:rPr>
              <a:t>mulțumesc</a:t>
            </a:r>
            <a:r>
              <a:rPr lang="en-US" altLang="en-US" sz="4800" dirty="0">
                <a:solidFill>
                  <a:schemeClr val="bg1"/>
                </a:solidFill>
              </a:rPr>
              <a:t>!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1432317-045A-B767-4304-FAB0C3E2EBD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solidFill>
                  <a:schemeClr val="bg1"/>
                </a:solidFill>
              </a:rPr>
              <a:t>Ne </a:t>
            </a:r>
            <a:r>
              <a:rPr lang="en-US" altLang="en-US" sz="2400" dirty="0" err="1">
                <a:solidFill>
                  <a:schemeClr val="bg1"/>
                </a:solidFill>
              </a:rPr>
              <a:t>vedem</a:t>
            </a:r>
            <a:r>
              <a:rPr lang="en-US" altLang="en-US" sz="2400" dirty="0">
                <a:solidFill>
                  <a:schemeClr val="bg1"/>
                </a:solidFill>
              </a:rPr>
              <a:t> la </a:t>
            </a:r>
            <a:r>
              <a:rPr lang="en-US" altLang="en-US" sz="2400" dirty="0" err="1">
                <a:solidFill>
                  <a:schemeClr val="bg1"/>
                </a:solidFill>
              </a:rPr>
              <a:t>cursul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următor</a:t>
            </a:r>
            <a:r>
              <a:rPr lang="en-US" altLang="en-US" sz="2400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AC83B36C-90A7-3772-68DF-6ABDFECAF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7504" r="11436" b="5434"/>
          <a:stretch>
            <a:fillRect/>
          </a:stretch>
        </p:blipFill>
        <p:spPr bwMode="auto">
          <a:xfrm>
            <a:off x="4187824" y="2103439"/>
            <a:ext cx="3816351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38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Atacuri</a:t>
            </a:r>
            <a:r>
              <a:rPr lang="en-US" dirty="0"/>
              <a:t> de </a:t>
            </a:r>
            <a:r>
              <a:rPr lang="en-US" dirty="0" err="1"/>
              <a:t>recunoaștere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Scop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44716"/>
            <a:ext cx="12192000" cy="493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Constau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recoltarea</a:t>
            </a:r>
            <a:r>
              <a:rPr lang="en-US" sz="2600" dirty="0"/>
              <a:t> </a:t>
            </a:r>
            <a:r>
              <a:rPr lang="en-US" sz="2600" dirty="0" err="1"/>
              <a:t>informațiilor</a:t>
            </a:r>
            <a:r>
              <a:rPr lang="en-US" sz="2600" dirty="0"/>
              <a:t> despre o </a:t>
            </a:r>
            <a:r>
              <a:rPr lang="en-US" sz="2600" dirty="0" err="1"/>
              <a:t>anumită</a:t>
            </a:r>
            <a:r>
              <a:rPr lang="en-US" sz="2600" dirty="0"/>
              <a:t> </a:t>
            </a:r>
            <a:r>
              <a:rPr lang="en-US" sz="2600" dirty="0" err="1"/>
              <a:t>rețea</a:t>
            </a:r>
            <a:r>
              <a:rPr lang="en-US" sz="2600" dirty="0"/>
              <a:t>;</a:t>
            </a:r>
          </a:p>
          <a:p>
            <a:r>
              <a:rPr lang="en-US" sz="2600" dirty="0"/>
              <a:t>Se </a:t>
            </a:r>
            <a:r>
              <a:rPr lang="en-US" sz="2600" dirty="0" err="1"/>
              <a:t>caută</a:t>
            </a:r>
            <a:r>
              <a:rPr lang="en-US" sz="2600" dirty="0"/>
              <a:t> </a:t>
            </a:r>
            <a:r>
              <a:rPr lang="en-US" sz="2600" dirty="0" err="1"/>
              <a:t>orice</a:t>
            </a:r>
            <a:r>
              <a:rPr lang="en-US" sz="2600" dirty="0"/>
              <a:t> </a:t>
            </a:r>
            <a:r>
              <a:rPr lang="en-US" sz="2600" dirty="0" err="1"/>
              <a:t>informație</a:t>
            </a:r>
            <a:r>
              <a:rPr lang="en-US" sz="2600" dirty="0"/>
              <a:t> </a:t>
            </a:r>
            <a:r>
              <a:rPr lang="en-US" sz="2600" dirty="0" err="1"/>
              <a:t>utilă</a:t>
            </a:r>
            <a:r>
              <a:rPr lang="en-US" sz="2600" dirty="0"/>
              <a:t> care poate fi </a:t>
            </a:r>
            <a:r>
              <a:rPr lang="en-US" sz="2600" dirty="0" err="1"/>
              <a:t>folosită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desfășurarea</a:t>
            </a:r>
            <a:r>
              <a:rPr lang="en-US" sz="2600" dirty="0"/>
              <a:t> </a:t>
            </a:r>
            <a:r>
              <a:rPr lang="en-US" sz="2600" dirty="0" err="1"/>
              <a:t>unui</a:t>
            </a:r>
            <a:r>
              <a:rPr lang="en-US" sz="2600" dirty="0"/>
              <a:t> </a:t>
            </a:r>
            <a:r>
              <a:rPr lang="en-US" sz="2600" dirty="0" err="1"/>
              <a:t>atac</a:t>
            </a:r>
            <a:r>
              <a:rPr lang="en-US" sz="2600" dirty="0"/>
              <a:t> ulterior;</a:t>
            </a:r>
          </a:p>
          <a:p>
            <a:r>
              <a:rPr lang="en-US" sz="2600" dirty="0" err="1"/>
              <a:t>Exemple</a:t>
            </a:r>
            <a:r>
              <a:rPr lang="en-US" sz="2600" dirty="0"/>
              <a:t> de </a:t>
            </a:r>
            <a:r>
              <a:rPr lang="en-US" sz="2600" dirty="0" err="1"/>
              <a:t>informații</a:t>
            </a:r>
            <a:r>
              <a:rPr lang="en-US" sz="2600" dirty="0"/>
              <a:t> utile </a:t>
            </a:r>
            <a:r>
              <a:rPr lang="en-US" sz="2600" dirty="0" err="1"/>
              <a:t>unui</a:t>
            </a:r>
            <a:r>
              <a:rPr lang="en-US" sz="2600" dirty="0"/>
              <a:t> </a:t>
            </a:r>
            <a:r>
              <a:rPr lang="en-US" sz="2600" dirty="0" err="1"/>
              <a:t>atacator</a:t>
            </a:r>
            <a:r>
              <a:rPr lang="en-US" sz="2600" dirty="0"/>
              <a:t>:</a:t>
            </a:r>
          </a:p>
          <a:p>
            <a:pPr lvl="1"/>
            <a:r>
              <a:rPr lang="en-US" sz="2400" dirty="0"/>
              <a:t>IP-urile </a:t>
            </a:r>
            <a:r>
              <a:rPr lang="en-US" sz="2400" dirty="0" err="1"/>
              <a:t>stațiilor</a:t>
            </a:r>
            <a:r>
              <a:rPr lang="en-US" sz="2400" dirty="0"/>
              <a:t> </a:t>
            </a:r>
            <a:r>
              <a:rPr lang="en-US" sz="2400" dirty="0" err="1"/>
              <a:t>dintr</a:t>
            </a:r>
            <a:r>
              <a:rPr lang="en-US" sz="2400" dirty="0"/>
              <a:t>-o </a:t>
            </a:r>
            <a:r>
              <a:rPr lang="en-US" sz="2400" dirty="0" err="1"/>
              <a:t>rețea</a:t>
            </a:r>
            <a:r>
              <a:rPr lang="en-US" sz="2400" dirty="0"/>
              <a:t>;</a:t>
            </a:r>
          </a:p>
          <a:p>
            <a:pPr lvl="1"/>
            <a:r>
              <a:rPr lang="en-US" sz="2400" dirty="0" err="1"/>
              <a:t>Serviciile</a:t>
            </a:r>
            <a:r>
              <a:rPr lang="en-US" sz="2400" dirty="0"/>
              <a:t> care </a:t>
            </a:r>
            <a:r>
              <a:rPr lang="en-US" sz="2400" dirty="0" err="1"/>
              <a:t>rulează</a:t>
            </a:r>
            <a:r>
              <a:rPr lang="en-US" sz="2400" dirty="0"/>
              <a:t> pe </a:t>
            </a:r>
            <a:r>
              <a:rPr lang="en-US" sz="2400" dirty="0" err="1"/>
              <a:t>fiecare</a:t>
            </a:r>
            <a:r>
              <a:rPr lang="en-US" sz="2400" dirty="0"/>
              <a:t> </a:t>
            </a:r>
            <a:r>
              <a:rPr lang="en-US" sz="2400" dirty="0" err="1"/>
              <a:t>stație</a:t>
            </a:r>
            <a:r>
              <a:rPr lang="en-US" sz="2400" dirty="0"/>
              <a:t>;</a:t>
            </a:r>
          </a:p>
          <a:p>
            <a:pPr lvl="1"/>
            <a:r>
              <a:rPr lang="en-US" sz="2400" dirty="0" err="1"/>
              <a:t>Locația</a:t>
            </a:r>
            <a:r>
              <a:rPr lang="en-US" sz="2400" dirty="0"/>
              <a:t> </a:t>
            </a:r>
            <a:r>
              <a:rPr lang="en-US" sz="2400" dirty="0" err="1"/>
              <a:t>serviciilor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care </a:t>
            </a:r>
            <a:r>
              <a:rPr lang="en-US" sz="2400" dirty="0" err="1"/>
              <a:t>utilizatorii</a:t>
            </a:r>
            <a:br>
              <a:rPr lang="en-US" sz="2400" dirty="0"/>
            </a:br>
            <a:r>
              <a:rPr lang="en-US" sz="2400" dirty="0" err="1"/>
              <a:t>rețelei</a:t>
            </a:r>
            <a:r>
              <a:rPr lang="en-US" sz="2400" dirty="0"/>
              <a:t> au </a:t>
            </a:r>
            <a:r>
              <a:rPr lang="en-US" sz="2400" dirty="0" err="1"/>
              <a:t>încredere</a:t>
            </a:r>
            <a:r>
              <a:rPr lang="en-US" sz="2400" dirty="0"/>
              <a:t>;</a:t>
            </a:r>
          </a:p>
          <a:p>
            <a:pPr lvl="1"/>
            <a:r>
              <a:rPr lang="en-US" sz="2400" dirty="0" err="1"/>
              <a:t>Vulnerabilități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versiunile</a:t>
            </a:r>
            <a:r>
              <a:rPr lang="en-US" sz="2400" dirty="0"/>
              <a:t> </a:t>
            </a:r>
            <a:r>
              <a:rPr lang="en-US" sz="2400" dirty="0" err="1"/>
              <a:t>serviciilor</a:t>
            </a:r>
            <a:r>
              <a:rPr lang="en-US" sz="2400" dirty="0"/>
              <a:t>.</a:t>
            </a:r>
          </a:p>
        </p:txBody>
      </p:sp>
      <p:pic>
        <p:nvPicPr>
          <p:cNvPr id="3074" name="Picture 2" descr="Refreshing competitive search strategies in 2017">
            <a:extLst>
              <a:ext uri="{FF2B5EF4-FFF2-40B4-BE49-F238E27FC236}">
                <a16:creationId xmlns:a16="http://schemas.microsoft.com/office/drawing/2014/main" id="{4443A41A-11AD-F1BB-7E3E-2B7485B5C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111" y="2928572"/>
            <a:ext cx="6028266" cy="3390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5242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err="1"/>
              <a:t>Atacuri</a:t>
            </a:r>
            <a:r>
              <a:rPr lang="en-US" sz="4800" dirty="0"/>
              <a:t> de </a:t>
            </a:r>
            <a:r>
              <a:rPr lang="en-US" sz="4800" dirty="0" err="1"/>
              <a:t>recunoaștere</a:t>
            </a:r>
            <a:r>
              <a:rPr lang="en-US" sz="4800" dirty="0"/>
              <a:t>:</a:t>
            </a:r>
            <a:br>
              <a:rPr lang="en-US" sz="4800" dirty="0"/>
            </a:br>
            <a:r>
              <a:rPr lang="en-US" sz="4800" dirty="0"/>
              <a:t>Ping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40664"/>
            <a:ext cx="12192000" cy="4940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Ping Sweep </a:t>
            </a:r>
            <a:r>
              <a:rPr lang="en-US" sz="2600" dirty="0" err="1"/>
              <a:t>sau</a:t>
            </a:r>
            <a:r>
              <a:rPr lang="en-US" sz="2600" dirty="0"/>
              <a:t> ICMP</a:t>
            </a:r>
            <a:br>
              <a:rPr lang="en-US" sz="2600" dirty="0"/>
            </a:br>
            <a:r>
              <a:rPr lang="en-US" sz="2600" dirty="0"/>
              <a:t>Sweep,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utilizat</a:t>
            </a:r>
            <a:r>
              <a:rPr lang="en-US" sz="2600" dirty="0"/>
              <a:t> pentru</a:t>
            </a:r>
            <a:br>
              <a:rPr lang="en-US" sz="2600" dirty="0"/>
            </a:br>
            <a:r>
              <a:rPr lang="en-US" sz="2600" dirty="0"/>
              <a:t>a </a:t>
            </a:r>
            <a:r>
              <a:rPr lang="en-US" sz="2600" dirty="0" err="1"/>
              <a:t>determina</a:t>
            </a:r>
            <a:r>
              <a:rPr lang="en-US" sz="2600" dirty="0"/>
              <a:t> </a:t>
            </a:r>
            <a:r>
              <a:rPr lang="en-US" sz="2600" dirty="0" err="1"/>
              <a:t>ce</a:t>
            </a:r>
            <a:r>
              <a:rPr lang="en-US" sz="2600" dirty="0"/>
              <a:t> </a:t>
            </a:r>
            <a:r>
              <a:rPr lang="en-US" sz="2600" dirty="0" err="1"/>
              <a:t>adrese</a:t>
            </a:r>
            <a:r>
              <a:rPr lang="en-US" sz="2600" dirty="0"/>
              <a:t> IP</a:t>
            </a:r>
            <a:br>
              <a:rPr lang="en-US" sz="2600" dirty="0"/>
            </a:br>
            <a:r>
              <a:rPr lang="en-US" sz="2600" dirty="0" err="1"/>
              <a:t>dintr</a:t>
            </a:r>
            <a:r>
              <a:rPr lang="en-US" sz="2600" dirty="0"/>
              <a:t>-un interval specific</a:t>
            </a:r>
            <a:br>
              <a:rPr lang="en-US" sz="2600" dirty="0"/>
            </a:br>
            <a:r>
              <a:rPr lang="en-US" sz="2600" dirty="0"/>
              <a:t>sunt active, </a:t>
            </a:r>
            <a:r>
              <a:rPr lang="en-US" sz="2600" dirty="0" err="1"/>
              <a:t>prin</a:t>
            </a:r>
            <a:r>
              <a:rPr lang="en-US" sz="2600" dirty="0"/>
              <a:t> </a:t>
            </a:r>
            <a:r>
              <a:rPr lang="en-US" sz="2600" dirty="0" err="1"/>
              <a:t>trimiterea</a:t>
            </a:r>
            <a:br>
              <a:rPr lang="en-US" sz="2600" dirty="0"/>
            </a:br>
            <a:r>
              <a:rPr lang="en-US" sz="2600" dirty="0"/>
              <a:t>de </a:t>
            </a:r>
            <a:r>
              <a:rPr lang="en-US" sz="2600" dirty="0" err="1"/>
              <a:t>pachete</a:t>
            </a:r>
            <a:r>
              <a:rPr lang="en-US" sz="2600" dirty="0"/>
              <a:t> ICMP</a:t>
            </a:r>
            <a:br>
              <a:rPr lang="en-US" sz="2600" dirty="0"/>
            </a:br>
            <a:r>
              <a:rPr lang="en-US" sz="2600" dirty="0"/>
              <a:t>"Echo Request" </a:t>
            </a:r>
            <a:r>
              <a:rPr lang="en-US" sz="2600" dirty="0" err="1"/>
              <a:t>către</a:t>
            </a:r>
            <a:r>
              <a:rPr lang="en-US" sz="2600" dirty="0"/>
              <a:t> o</a:t>
            </a:r>
            <a:br>
              <a:rPr lang="en-US" sz="2600" dirty="0"/>
            </a:br>
            <a:r>
              <a:rPr lang="en-US" sz="2600" dirty="0" err="1"/>
              <a:t>serie</a:t>
            </a:r>
            <a:r>
              <a:rPr lang="en-US" sz="2600" dirty="0"/>
              <a:t> de </a:t>
            </a:r>
            <a:r>
              <a:rPr lang="en-US" sz="2600" dirty="0" err="1"/>
              <a:t>adrese</a:t>
            </a:r>
            <a:r>
              <a:rPr lang="en-US" sz="2600" dirty="0"/>
              <a:t> IP </a:t>
            </a:r>
            <a:r>
              <a:rPr lang="en-US" sz="2600" dirty="0" err="1"/>
              <a:t>și</a:t>
            </a:r>
            <a:br>
              <a:rPr lang="en-US" sz="2600" dirty="0"/>
            </a:br>
            <a:r>
              <a:rPr lang="en-US" sz="2600" dirty="0" err="1"/>
              <a:t>așteptarea</a:t>
            </a:r>
            <a:r>
              <a:rPr lang="en-US" sz="2600" dirty="0"/>
              <a:t> </a:t>
            </a:r>
            <a:r>
              <a:rPr lang="en-US" sz="2600" dirty="0" err="1"/>
              <a:t>răspunsurilor</a:t>
            </a:r>
            <a:br>
              <a:rPr lang="en-US" sz="2600" dirty="0"/>
            </a:br>
            <a:r>
              <a:rPr lang="en-US" sz="2600" dirty="0"/>
              <a:t>"Echo Reply".</a:t>
            </a:r>
            <a:endParaRPr lang="en-US" sz="1800" dirty="0"/>
          </a:p>
        </p:txBody>
      </p:sp>
      <p:pic>
        <p:nvPicPr>
          <p:cNvPr id="1026" name="Picture 2" descr="Ping Sweep Using PowerShell -Quick and Dirty – #PowerShell #MVPHour |  CheckYourLogs.Net">
            <a:extLst>
              <a:ext uri="{FF2B5EF4-FFF2-40B4-BE49-F238E27FC236}">
                <a16:creationId xmlns:a16="http://schemas.microsoft.com/office/drawing/2014/main" id="{F7EE40A8-A4C6-8AA3-FB5C-76BFF4D86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224" y="1794393"/>
            <a:ext cx="7972425" cy="4886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375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Utilitare</a:t>
            </a:r>
            <a:r>
              <a:rPr lang="en-US" dirty="0"/>
              <a:t> de </a:t>
            </a:r>
            <a:r>
              <a:rPr lang="en-US" dirty="0" err="1"/>
              <a:t>recunoaștere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nmap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44716"/>
            <a:ext cx="12192000" cy="493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Permite</a:t>
            </a:r>
            <a:r>
              <a:rPr lang="en-US" sz="2600" dirty="0"/>
              <a:t> </a:t>
            </a:r>
            <a:r>
              <a:rPr lang="en-US" sz="2600" dirty="0" err="1"/>
              <a:t>scanarea</a:t>
            </a:r>
            <a:r>
              <a:rPr lang="en-US" sz="2600" dirty="0"/>
              <a:t> </a:t>
            </a:r>
            <a:r>
              <a:rPr lang="en-US" sz="2600" dirty="0" err="1"/>
              <a:t>stațiilor</a:t>
            </a:r>
            <a:r>
              <a:rPr lang="en-US" sz="2600" dirty="0"/>
              <a:t> din </a:t>
            </a:r>
            <a:r>
              <a:rPr lang="en-US" sz="2600" dirty="0" err="1"/>
              <a:t>rețea</a:t>
            </a:r>
            <a:r>
              <a:rPr lang="en-US" sz="2600" dirty="0"/>
              <a:t>;</a:t>
            </a:r>
          </a:p>
          <a:p>
            <a:r>
              <a:rPr lang="en-US" sz="2600" dirty="0"/>
              <a:t>Poate </a:t>
            </a:r>
            <a:r>
              <a:rPr lang="en-US" sz="2600" dirty="0" err="1"/>
              <a:t>descoperi</a:t>
            </a:r>
            <a:r>
              <a:rPr lang="en-US" sz="2600" dirty="0"/>
              <a:t>:</a:t>
            </a:r>
          </a:p>
          <a:p>
            <a:pPr lvl="1"/>
            <a:r>
              <a:rPr lang="en-US" sz="2400" dirty="0" err="1"/>
              <a:t>Stațiile</a:t>
            </a:r>
            <a:r>
              <a:rPr lang="en-US" sz="2400" dirty="0"/>
              <a:t> active (</a:t>
            </a:r>
            <a:r>
              <a:rPr lang="en-US" sz="2400" b="1" dirty="0"/>
              <a:t>Ping Scan</a:t>
            </a:r>
            <a:r>
              <a:rPr lang="en-US" sz="2400" dirty="0"/>
              <a:t>):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lvl="1"/>
            <a:r>
              <a:rPr lang="en-US" sz="2400" dirty="0" err="1"/>
              <a:t>Informații</a:t>
            </a:r>
            <a:r>
              <a:rPr lang="en-US" sz="2400" dirty="0"/>
              <a:t> despre </a:t>
            </a:r>
            <a:r>
              <a:rPr lang="en-US" sz="2400" dirty="0" err="1"/>
              <a:t>sistemul</a:t>
            </a:r>
            <a:r>
              <a:rPr lang="en-US" sz="2400" dirty="0"/>
              <a:t> de </a:t>
            </a:r>
            <a:r>
              <a:rPr lang="en-US" sz="2400" dirty="0" err="1"/>
              <a:t>operare</a:t>
            </a:r>
            <a:r>
              <a:rPr lang="en-US" sz="2400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8EDDC7-6101-30D7-D901-921DFB4EA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074" y="2587255"/>
            <a:ext cx="7100504" cy="2812854"/>
          </a:xfrm>
          <a:prstGeom prst="rect">
            <a:avLst/>
          </a:prstGeom>
        </p:spPr>
      </p:pic>
      <p:pic>
        <p:nvPicPr>
          <p:cNvPr id="4098" name="Picture 2" descr="Install nmap on Linux | Snap Store">
            <a:extLst>
              <a:ext uri="{FF2B5EF4-FFF2-40B4-BE49-F238E27FC236}">
                <a16:creationId xmlns:a16="http://schemas.microsoft.com/office/drawing/2014/main" id="{114EAB02-4A02-EBA2-0255-32548B9F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556" y="4403642"/>
            <a:ext cx="2438400" cy="24384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340F6A-2C09-E0CA-1DBF-A12E2E85B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018091"/>
            <a:ext cx="4478867" cy="52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6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Utilitare</a:t>
            </a:r>
            <a:r>
              <a:rPr lang="en-US" dirty="0"/>
              <a:t> de </a:t>
            </a:r>
            <a:r>
              <a:rPr lang="en-US" dirty="0" err="1"/>
              <a:t>recunoaștere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nmap</a:t>
            </a:r>
            <a:r>
              <a:rPr lang="en-US" dirty="0"/>
              <a:t> (II)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AD9B8D-A363-DCFF-8757-912D108049A9}"/>
              </a:ext>
            </a:extLst>
          </p:cNvPr>
          <p:cNvSpPr txBox="1">
            <a:spLocks/>
          </p:cNvSpPr>
          <p:nvPr/>
        </p:nvSpPr>
        <p:spPr>
          <a:xfrm>
            <a:off x="0" y="1744716"/>
            <a:ext cx="12192000" cy="493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Poate </a:t>
            </a:r>
            <a:r>
              <a:rPr lang="en-US" sz="2600" dirty="0" err="1"/>
              <a:t>descoperi</a:t>
            </a:r>
            <a:r>
              <a:rPr lang="en-US" sz="2600" dirty="0"/>
              <a:t> (</a:t>
            </a:r>
            <a:r>
              <a:rPr lang="en-US" sz="2600" dirty="0" err="1"/>
              <a:t>continuare</a:t>
            </a:r>
            <a:r>
              <a:rPr lang="en-US" sz="2600" dirty="0"/>
              <a:t>):</a:t>
            </a:r>
          </a:p>
          <a:p>
            <a:pPr lvl="1"/>
            <a:r>
              <a:rPr lang="en-US" sz="2400" dirty="0" err="1"/>
              <a:t>Informații</a:t>
            </a:r>
            <a:r>
              <a:rPr lang="en-US" sz="2400" dirty="0"/>
              <a:t>  despre </a:t>
            </a:r>
            <a:r>
              <a:rPr lang="en-US" sz="2400" dirty="0" err="1"/>
              <a:t>porturile</a:t>
            </a:r>
            <a:r>
              <a:rPr lang="en-US" sz="2400" dirty="0"/>
              <a:t> </a:t>
            </a:r>
            <a:r>
              <a:rPr lang="en-US" sz="2400" dirty="0" err="1"/>
              <a:t>deschise</a:t>
            </a:r>
            <a:r>
              <a:rPr lang="en-US" sz="2400" dirty="0"/>
              <a:t> (</a:t>
            </a:r>
            <a:r>
              <a:rPr lang="en-US" sz="2400" b="1" dirty="0"/>
              <a:t>Port Scan</a:t>
            </a:r>
            <a:r>
              <a:rPr lang="en-US" sz="2400" dirty="0"/>
              <a:t>):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lvl="1"/>
            <a:r>
              <a:rPr lang="en-US" sz="2400" dirty="0" err="1"/>
              <a:t>Informații</a:t>
            </a:r>
            <a:r>
              <a:rPr lang="en-US" sz="2400" dirty="0"/>
              <a:t> despre </a:t>
            </a:r>
            <a:r>
              <a:rPr lang="en-US" sz="2400" dirty="0" err="1"/>
              <a:t>servicii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versiunea</a:t>
            </a:r>
            <a:r>
              <a:rPr lang="en-US" sz="2400" dirty="0"/>
              <a:t> </a:t>
            </a:r>
            <a:r>
              <a:rPr lang="en-US" sz="2400" dirty="0" err="1"/>
              <a:t>acestora</a:t>
            </a:r>
            <a:r>
              <a:rPr lang="en-US" sz="2400" dirty="0"/>
              <a:t> (</a:t>
            </a:r>
            <a:r>
              <a:rPr lang="en-US" sz="2400" b="1" dirty="0"/>
              <a:t>Service Scan</a:t>
            </a:r>
            <a:r>
              <a:rPr lang="en-US" sz="2400" dirty="0"/>
              <a:t>):</a:t>
            </a:r>
          </a:p>
        </p:txBody>
      </p:sp>
      <p:pic>
        <p:nvPicPr>
          <p:cNvPr id="4098" name="Picture 2" descr="Install nmap on Linux | Snap Store">
            <a:extLst>
              <a:ext uri="{FF2B5EF4-FFF2-40B4-BE49-F238E27FC236}">
                <a16:creationId xmlns:a16="http://schemas.microsoft.com/office/drawing/2014/main" id="{114EAB02-4A02-EBA2-0255-32548B9F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556" y="4403642"/>
            <a:ext cx="2438400" cy="24384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B8110D-B04D-5E79-BF5E-53E101E88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" y="2543011"/>
            <a:ext cx="7067550" cy="2722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9CC9BC-E219-A88E-4181-45A660E5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" y="5786579"/>
            <a:ext cx="5396339" cy="55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6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Utilitare</a:t>
            </a:r>
            <a:r>
              <a:rPr lang="en-US" dirty="0"/>
              <a:t> de </a:t>
            </a:r>
            <a:r>
              <a:rPr lang="en-US" dirty="0" err="1"/>
              <a:t>recunoaștere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nmap</a:t>
            </a:r>
            <a:r>
              <a:rPr lang="en-US" dirty="0"/>
              <a:t> (III)</a:t>
            </a:r>
          </a:p>
        </p:txBody>
      </p:sp>
      <p:pic>
        <p:nvPicPr>
          <p:cNvPr id="4098" name="Picture 2" descr="Install nmap on Linux | Snap Store">
            <a:extLst>
              <a:ext uri="{FF2B5EF4-FFF2-40B4-BE49-F238E27FC236}">
                <a16:creationId xmlns:a16="http://schemas.microsoft.com/office/drawing/2014/main" id="{114EAB02-4A02-EBA2-0255-32548B9F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556" y="4403642"/>
            <a:ext cx="2438400" cy="24384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creenshot 2021-01-22 at 21.17.52.png" descr="Screenshot 2021-01-22 at 21.17.52.png">
            <a:extLst>
              <a:ext uri="{FF2B5EF4-FFF2-40B4-BE49-F238E27FC236}">
                <a16:creationId xmlns:a16="http://schemas.microsoft.com/office/drawing/2014/main" id="{84C7D24F-EF62-8266-F466-9C4D2BA3D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44" y="1920845"/>
            <a:ext cx="9088682" cy="4838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558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16_9" id="{81DCE5C4-B478-45A5-BF3D-F99F6B466453}" vid="{7752A34F-BDE9-4B5C-BD71-8CC51032E0E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16_9" id="{81DCE5C4-B478-45A5-BF3D-F99F6B466453}" vid="{9798486C-2361-4817-935E-CFE22018B95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35a3c3-ebd1-43cd-9a1d-4bfead7a391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EDE4C4DE37DE4195A53F6743A7A007" ma:contentTypeVersion="12" ma:contentTypeDescription="Create a new document." ma:contentTypeScope="" ma:versionID="8ff7b4cf7efeeb44785e45130a382d01">
  <xsd:schema xmlns:xsd="http://www.w3.org/2001/XMLSchema" xmlns:xs="http://www.w3.org/2001/XMLSchema" xmlns:p="http://schemas.microsoft.com/office/2006/metadata/properties" xmlns:ns3="6435a3c3-ebd1-43cd-9a1d-4bfead7a3918" xmlns:ns4="90a0a7f2-4f75-40c5-8f89-f5c0f28ab4f4" targetNamespace="http://schemas.microsoft.com/office/2006/metadata/properties" ma:root="true" ma:fieldsID="353d2a4ce6107c6858e4f51c273ad22b" ns3:_="" ns4:_="">
    <xsd:import namespace="6435a3c3-ebd1-43cd-9a1d-4bfead7a3918"/>
    <xsd:import namespace="90a0a7f2-4f75-40c5-8f89-f5c0f28ab4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35a3c3-ebd1-43cd-9a1d-4bfead7a3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a0a7f2-4f75-40c5-8f89-f5c0f28ab4f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06774A-0A56-4461-A41A-096807D400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A2A8BF-12AE-4DAA-921A-87214F3095DB}">
  <ds:schemaRefs>
    <ds:schemaRef ds:uri="http://schemas.microsoft.com/office/2006/documentManagement/types"/>
    <ds:schemaRef ds:uri="6435a3c3-ebd1-43cd-9a1d-4bfead7a3918"/>
    <ds:schemaRef ds:uri="http://purl.org/dc/elements/1.1/"/>
    <ds:schemaRef ds:uri="http://schemas.microsoft.com/office/2006/metadata/properties"/>
    <ds:schemaRef ds:uri="90a0a7f2-4f75-40c5-8f89-f5c0f28ab4f4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DB0CAE7-3B66-4459-A206-873D2B6FC0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35a3c3-ebd1-43cd-9a1d-4bfead7a3918"/>
    <ds:schemaRef ds:uri="90a0a7f2-4f75-40c5-8f89-f5c0f28ab4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0102_T_PGO_Template-Technology-16_9</Template>
  <TotalTime>6530</TotalTime>
  <Words>2495</Words>
  <Application>Microsoft Office PowerPoint</Application>
  <PresentationFormat>Widescreen</PresentationFormat>
  <Paragraphs>260</Paragraphs>
  <Slides>49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1_Custom Design</vt:lpstr>
      <vt:lpstr>Custom Design</vt:lpstr>
      <vt:lpstr>Rețele de calculatoare</vt:lpstr>
      <vt:lpstr>Vă mulțumesc că ați venit la curs!</vt:lpstr>
      <vt:lpstr>Clasificarea atacurilor</vt:lpstr>
      <vt:lpstr>Atacuri de recunoaștere (II)</vt:lpstr>
      <vt:lpstr>Atacuri de recunoaștere: Scop</vt:lpstr>
      <vt:lpstr>Atacuri de recunoaștere: Ping</vt:lpstr>
      <vt:lpstr>Utilitare de recunoaștere: nmap</vt:lpstr>
      <vt:lpstr>Utilitare de recunoaștere: nmap (II)</vt:lpstr>
      <vt:lpstr>Utilitare de recunoaștere: nmap (III)</vt:lpstr>
      <vt:lpstr>Utilitare de recunoaștere: Wireshark</vt:lpstr>
      <vt:lpstr>Utilitare de recunoaștere: tcpdump</vt:lpstr>
      <vt:lpstr>Utilitare de recunoaștere: whois</vt:lpstr>
      <vt:lpstr>Utilitare de recunoaștere: host</vt:lpstr>
      <vt:lpstr>Atacuri Dos</vt:lpstr>
      <vt:lpstr>Atacuri Dos: Identificare</vt:lpstr>
      <vt:lpstr>Atacuri DDos</vt:lpstr>
      <vt:lpstr>Atacuri DoS: Smurf Attack</vt:lpstr>
      <vt:lpstr>Atacuri DoS: TCP SYN Flood</vt:lpstr>
      <vt:lpstr>Atacuri DoS: CAM Overflow</vt:lpstr>
      <vt:lpstr>Atacuri de acces</vt:lpstr>
      <vt:lpstr>Atacuri de acces: Spargerea de parole</vt:lpstr>
      <vt:lpstr>Atacuri de acces: Rainbow Tables</vt:lpstr>
      <vt:lpstr>Atacuri de acces: Spargerea de parole - Salting</vt:lpstr>
      <vt:lpstr>Atacuri de acces: Spargerea de parole – Salting (II)</vt:lpstr>
      <vt:lpstr>Atacuri de acces: Spargerea de parole cu Cain</vt:lpstr>
      <vt:lpstr>Atacuri de acces: Man-in-the-Middle</vt:lpstr>
      <vt:lpstr>Atacuri de acces: Man-in-the-Middle (II)</vt:lpstr>
      <vt:lpstr>Atacuri de acces: Man-in-the-Middle (III)</vt:lpstr>
      <vt:lpstr>Atacuri de acces: Man-in-the-Middle (IV)</vt:lpstr>
      <vt:lpstr>Atacuri de acces: Man-in-the-Middle (V)</vt:lpstr>
      <vt:lpstr>Atacuri de acces: Man-in-the-Middle (VI)</vt:lpstr>
      <vt:lpstr>Atacuri de acces: Exploatarea încrederii</vt:lpstr>
      <vt:lpstr>Atacuri de acces: Social Engineering</vt:lpstr>
      <vt:lpstr>Atacuri de acces: Social Engineering (II)</vt:lpstr>
      <vt:lpstr>Atacuri de acces: Social Engineering (III)</vt:lpstr>
      <vt:lpstr>Atacuri de acces: Buffer Overflow</vt:lpstr>
      <vt:lpstr>Atacuri de acces: vLAN Hopping</vt:lpstr>
      <vt:lpstr>Atacuri de acces: vLAN Hopping (II)</vt:lpstr>
      <vt:lpstr>Atacuri de acces: Spanning-Tree Protocol</vt:lpstr>
      <vt:lpstr>Atacuri de acces: Spanning-Tree Protocol (II)</vt:lpstr>
      <vt:lpstr>Atacuri de acces: Spanning-Tree Protocol (III)</vt:lpstr>
      <vt:lpstr>Atacuri de acces: Spanning-Tree Protocol (IV)</vt:lpstr>
      <vt:lpstr>Atacuri de cod executabil</vt:lpstr>
      <vt:lpstr>Atacuri de cod executabil: Viruși</vt:lpstr>
      <vt:lpstr>Atacuri de cod executabil: Troieni</vt:lpstr>
      <vt:lpstr>Atacuri de cod executabil: Viermi</vt:lpstr>
      <vt:lpstr>Atacuri hardware: Spectre și Meltdown</vt:lpstr>
      <vt:lpstr>Poanta cursului</vt:lpstr>
      <vt:lpstr>Vă mulțumesc!</vt:lpstr>
    </vt:vector>
  </TitlesOfParts>
  <Company>Axway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de Operare</dc:title>
  <dc:creator>Iulian Ilie Nemedi</dc:creator>
  <dc:description>© Copyright PresentationGo.com</dc:description>
  <cp:lastModifiedBy>Iulian Ilie-Nemedi</cp:lastModifiedBy>
  <cp:revision>1181</cp:revision>
  <dcterms:created xsi:type="dcterms:W3CDTF">2023-02-20T18:01:55Z</dcterms:created>
  <dcterms:modified xsi:type="dcterms:W3CDTF">2025-05-19T03:27:27Z</dcterms:modified>
  <cp:category>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0x010100E0EDE4C4DE37DE4195A53F6743A7A007</vt:lpwstr>
  </property>
</Properties>
</file>